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custDataLst>
    <p:tags r:id="rId20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esco Abate" initials="FA" lastIdx="1" clrIdx="0">
    <p:extLst>
      <p:ext uri="{19B8F6BF-5375-455C-9EA6-DF929625EA0E}">
        <p15:presenceInfo xmlns:p15="http://schemas.microsoft.com/office/powerpoint/2012/main" userId="debce27f0f8eaa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F1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ADA44-059B-4965-B398-C876D21E4062}" v="18" dt="2020-09-02T23:35:25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>
        <p:scale>
          <a:sx n="75" d="100"/>
          <a:sy n="75" d="100"/>
        </p:scale>
        <p:origin x="1776" y="936"/>
      </p:cViewPr>
      <p:guideLst>
        <p:guide orient="horz" pos="2160"/>
        <p:guide pos="50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0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Abate" userId="debce27f0f8eaad4" providerId="LiveId" clId="{D81ADA44-059B-4965-B398-C876D21E4062}"/>
    <pc:docChg chg="undo redo custSel addSld delSld modSld">
      <pc:chgData name="Francesco Abate" userId="debce27f0f8eaad4" providerId="LiveId" clId="{D81ADA44-059B-4965-B398-C876D21E4062}" dt="2020-09-02T23:35:19.363" v="3701" actId="1076"/>
      <pc:docMkLst>
        <pc:docMk/>
      </pc:docMkLst>
      <pc:sldChg chg="modSp mod">
        <pc:chgData name="Francesco Abate" userId="debce27f0f8eaad4" providerId="LiveId" clId="{D81ADA44-059B-4965-B398-C876D21E4062}" dt="2020-09-02T21:35:27.600" v="39" actId="1076"/>
        <pc:sldMkLst>
          <pc:docMk/>
          <pc:sldMk cId="3621088875" sldId="259"/>
        </pc:sldMkLst>
        <pc:picChg chg="mod">
          <ac:chgData name="Francesco Abate" userId="debce27f0f8eaad4" providerId="LiveId" clId="{D81ADA44-059B-4965-B398-C876D21E4062}" dt="2020-09-02T21:35:27.600" v="39" actId="1076"/>
          <ac:picMkLst>
            <pc:docMk/>
            <pc:sldMk cId="3621088875" sldId="259"/>
            <ac:picMk id="20" creationId="{E2D5F979-18F8-4491-9F24-5298497EAF62}"/>
          </ac:picMkLst>
        </pc:picChg>
        <pc:picChg chg="mod">
          <ac:chgData name="Francesco Abate" userId="debce27f0f8eaad4" providerId="LiveId" clId="{D81ADA44-059B-4965-B398-C876D21E4062}" dt="2020-09-02T21:35:27.600" v="39" actId="1076"/>
          <ac:picMkLst>
            <pc:docMk/>
            <pc:sldMk cId="3621088875" sldId="259"/>
            <ac:picMk id="22" creationId="{11589932-973E-4F25-91FF-6FF47506EDBB}"/>
          </ac:picMkLst>
        </pc:picChg>
      </pc:sldChg>
      <pc:sldChg chg="addSp delSp modSp new mod">
        <pc:chgData name="Francesco Abate" userId="debce27f0f8eaad4" providerId="LiveId" clId="{D81ADA44-059B-4965-B398-C876D21E4062}" dt="2020-09-02T21:45:35.709" v="902" actId="1076"/>
        <pc:sldMkLst>
          <pc:docMk/>
          <pc:sldMk cId="494797679" sldId="260"/>
        </pc:sldMkLst>
        <pc:spChg chg="del">
          <ac:chgData name="Francesco Abate" userId="debce27f0f8eaad4" providerId="LiveId" clId="{D81ADA44-059B-4965-B398-C876D21E4062}" dt="2020-09-02T20:38:13.471" v="2" actId="478"/>
          <ac:spMkLst>
            <pc:docMk/>
            <pc:sldMk cId="494797679" sldId="260"/>
            <ac:spMk id="2" creationId="{802E4151-B479-4239-9E45-FE15263FBBDC}"/>
          </ac:spMkLst>
        </pc:spChg>
        <pc:spChg chg="del">
          <ac:chgData name="Francesco Abate" userId="debce27f0f8eaad4" providerId="LiveId" clId="{D81ADA44-059B-4965-B398-C876D21E4062}" dt="2020-09-02T20:38:12.279" v="1" actId="478"/>
          <ac:spMkLst>
            <pc:docMk/>
            <pc:sldMk cId="494797679" sldId="260"/>
            <ac:spMk id="3" creationId="{073C3263-1ECE-4DE8-8FE0-A46375DD90A9}"/>
          </ac:spMkLst>
        </pc:spChg>
        <pc:spChg chg="add">
          <ac:chgData name="Francesco Abate" userId="debce27f0f8eaad4" providerId="LiveId" clId="{D81ADA44-059B-4965-B398-C876D21E4062}" dt="2020-09-02T20:38:23.132" v="3" actId="22"/>
          <ac:spMkLst>
            <pc:docMk/>
            <pc:sldMk cId="494797679" sldId="260"/>
            <ac:spMk id="5" creationId="{423C1F70-5C00-4DC2-B14C-A4AC3E726639}"/>
          </ac:spMkLst>
        </pc:spChg>
        <pc:spChg chg="add mod">
          <ac:chgData name="Francesco Abate" userId="debce27f0f8eaad4" providerId="LiveId" clId="{D81ADA44-059B-4965-B398-C876D21E4062}" dt="2020-09-02T21:33:10.298" v="29" actId="20577"/>
          <ac:spMkLst>
            <pc:docMk/>
            <pc:sldMk cId="494797679" sldId="260"/>
            <ac:spMk id="7" creationId="{0F98D7CB-FF70-4EE6-98BC-507CCF9E0613}"/>
          </ac:spMkLst>
        </pc:spChg>
        <pc:spChg chg="add mod">
          <ac:chgData name="Francesco Abate" userId="debce27f0f8eaad4" providerId="LiveId" clId="{D81ADA44-059B-4965-B398-C876D21E4062}" dt="2020-09-02T21:36:26.544" v="173" actId="1076"/>
          <ac:spMkLst>
            <pc:docMk/>
            <pc:sldMk cId="494797679" sldId="260"/>
            <ac:spMk id="10" creationId="{9AA83619-2DA0-436E-8CC5-F352F6BF94E8}"/>
          </ac:spMkLst>
        </pc:spChg>
        <pc:spChg chg="add mod">
          <ac:chgData name="Francesco Abate" userId="debce27f0f8eaad4" providerId="LiveId" clId="{D81ADA44-059B-4965-B398-C876D21E4062}" dt="2020-09-02T21:45:18.324" v="897" actId="1076"/>
          <ac:spMkLst>
            <pc:docMk/>
            <pc:sldMk cId="494797679" sldId="260"/>
            <ac:spMk id="12" creationId="{2137B399-6378-4894-B3DE-E88B8DA7C8A5}"/>
          </ac:spMkLst>
        </pc:spChg>
        <pc:spChg chg="add mod">
          <ac:chgData name="Francesco Abate" userId="debce27f0f8eaad4" providerId="LiveId" clId="{D81ADA44-059B-4965-B398-C876D21E4062}" dt="2020-09-02T21:45:07.963" v="895" actId="790"/>
          <ac:spMkLst>
            <pc:docMk/>
            <pc:sldMk cId="494797679" sldId="260"/>
            <ac:spMk id="14" creationId="{ABFA1044-27C4-4D12-9538-DCEF52607320}"/>
          </ac:spMkLst>
        </pc:spChg>
        <pc:picChg chg="add mod">
          <ac:chgData name="Francesco Abate" userId="debce27f0f8eaad4" providerId="LiveId" clId="{D81ADA44-059B-4965-B398-C876D21E4062}" dt="2020-09-02T21:45:35.709" v="902" actId="1076"/>
          <ac:picMkLst>
            <pc:docMk/>
            <pc:sldMk cId="494797679" sldId="260"/>
            <ac:picMk id="8" creationId="{E551A34A-27CC-4EBE-8F93-956D669BB64B}"/>
          </ac:picMkLst>
        </pc:picChg>
      </pc:sldChg>
      <pc:sldChg chg="addSp delSp modSp new mod">
        <pc:chgData name="Francesco Abate" userId="debce27f0f8eaad4" providerId="LiveId" clId="{D81ADA44-059B-4965-B398-C876D21E4062}" dt="2020-09-02T21:59:56.640" v="1569" actId="20577"/>
        <pc:sldMkLst>
          <pc:docMk/>
          <pc:sldMk cId="2221994871" sldId="261"/>
        </pc:sldMkLst>
        <pc:spChg chg="del">
          <ac:chgData name="Francesco Abate" userId="debce27f0f8eaad4" providerId="LiveId" clId="{D81ADA44-059B-4965-B398-C876D21E4062}" dt="2020-09-02T21:51:53.488" v="904" actId="478"/>
          <ac:spMkLst>
            <pc:docMk/>
            <pc:sldMk cId="2221994871" sldId="261"/>
            <ac:spMk id="2" creationId="{FB0F9F4D-E892-4BF3-81C9-C5A45FB47B58}"/>
          </ac:spMkLst>
        </pc:spChg>
        <pc:spChg chg="del">
          <ac:chgData name="Francesco Abate" userId="debce27f0f8eaad4" providerId="LiveId" clId="{D81ADA44-059B-4965-B398-C876D21E4062}" dt="2020-09-02T21:51:54.031" v="905" actId="478"/>
          <ac:spMkLst>
            <pc:docMk/>
            <pc:sldMk cId="2221994871" sldId="261"/>
            <ac:spMk id="3" creationId="{3DEE59EC-3E7F-4AE8-8CCA-6F23955A2777}"/>
          </ac:spMkLst>
        </pc:spChg>
        <pc:spChg chg="add">
          <ac:chgData name="Francesco Abate" userId="debce27f0f8eaad4" providerId="LiveId" clId="{D81ADA44-059B-4965-B398-C876D21E4062}" dt="2020-09-02T21:52:13.742" v="906" actId="22"/>
          <ac:spMkLst>
            <pc:docMk/>
            <pc:sldMk cId="2221994871" sldId="261"/>
            <ac:spMk id="5" creationId="{5C2E9F79-895B-4013-B47E-9164D47EADE3}"/>
          </ac:spMkLst>
        </pc:spChg>
        <pc:spChg chg="add mod">
          <ac:chgData name="Francesco Abate" userId="debce27f0f8eaad4" providerId="LiveId" clId="{D81ADA44-059B-4965-B398-C876D21E4062}" dt="2020-09-02T21:52:38.056" v="945" actId="20577"/>
          <ac:spMkLst>
            <pc:docMk/>
            <pc:sldMk cId="2221994871" sldId="261"/>
            <ac:spMk id="7" creationId="{EDB9D29C-723E-4ABB-86A9-BBF205B54A74}"/>
          </ac:spMkLst>
        </pc:spChg>
        <pc:spChg chg="add mod">
          <ac:chgData name="Francesco Abate" userId="debce27f0f8eaad4" providerId="LiveId" clId="{D81ADA44-059B-4965-B398-C876D21E4062}" dt="2020-09-02T21:59:45.479" v="1551" actId="20577"/>
          <ac:spMkLst>
            <pc:docMk/>
            <pc:sldMk cId="2221994871" sldId="261"/>
            <ac:spMk id="10" creationId="{6898BDCA-375C-42E0-B0A8-6461F37602EE}"/>
          </ac:spMkLst>
        </pc:spChg>
        <pc:spChg chg="add mod">
          <ac:chgData name="Francesco Abate" userId="debce27f0f8eaad4" providerId="LiveId" clId="{D81ADA44-059B-4965-B398-C876D21E4062}" dt="2020-09-02T21:59:56.640" v="1569" actId="20577"/>
          <ac:spMkLst>
            <pc:docMk/>
            <pc:sldMk cId="2221994871" sldId="261"/>
            <ac:spMk id="17" creationId="{FF1E5A57-4525-409D-B224-432ADEE87D35}"/>
          </ac:spMkLst>
        </pc:spChg>
        <pc:picChg chg="add mod">
          <ac:chgData name="Francesco Abate" userId="debce27f0f8eaad4" providerId="LiveId" clId="{D81ADA44-059B-4965-B398-C876D21E4062}" dt="2020-09-02T21:53:12.789" v="949" actId="1076"/>
          <ac:picMkLst>
            <pc:docMk/>
            <pc:sldMk cId="2221994871" sldId="261"/>
            <ac:picMk id="8" creationId="{EA863D33-EB24-47D2-B044-DCA29BB34145}"/>
          </ac:picMkLst>
        </pc:picChg>
        <pc:picChg chg="add mod">
          <ac:chgData name="Francesco Abate" userId="debce27f0f8eaad4" providerId="LiveId" clId="{D81ADA44-059B-4965-B398-C876D21E4062}" dt="2020-09-02T21:56:05.918" v="1207" actId="208"/>
          <ac:picMkLst>
            <pc:docMk/>
            <pc:sldMk cId="2221994871" sldId="261"/>
            <ac:picMk id="11" creationId="{4F220A59-958A-4471-A41F-CA661446A677}"/>
          </ac:picMkLst>
        </pc:picChg>
        <pc:picChg chg="add mod">
          <ac:chgData name="Francesco Abate" userId="debce27f0f8eaad4" providerId="LiveId" clId="{D81ADA44-059B-4965-B398-C876D21E4062}" dt="2020-09-02T21:56:22.103" v="1210" actId="14100"/>
          <ac:picMkLst>
            <pc:docMk/>
            <pc:sldMk cId="2221994871" sldId="261"/>
            <ac:picMk id="12" creationId="{17BE15DA-D41A-4029-B0B9-B0D0258A83EF}"/>
          </ac:picMkLst>
        </pc:picChg>
        <pc:picChg chg="add del mod">
          <ac:chgData name="Francesco Abate" userId="debce27f0f8eaad4" providerId="LiveId" clId="{D81ADA44-059B-4965-B398-C876D21E4062}" dt="2020-09-02T21:57:17.504" v="1216" actId="478"/>
          <ac:picMkLst>
            <pc:docMk/>
            <pc:sldMk cId="2221994871" sldId="261"/>
            <ac:picMk id="13" creationId="{907BDC23-8873-42EC-BC3F-E74C3E4974F1}"/>
          </ac:picMkLst>
        </pc:picChg>
        <pc:picChg chg="add mod">
          <ac:chgData name="Francesco Abate" userId="debce27f0f8eaad4" providerId="LiveId" clId="{D81ADA44-059B-4965-B398-C876D21E4062}" dt="2020-09-02T21:57:34.396" v="1222" actId="1076"/>
          <ac:picMkLst>
            <pc:docMk/>
            <pc:sldMk cId="2221994871" sldId="261"/>
            <ac:picMk id="15" creationId="{CFC2FD24-B623-4D73-9B24-F5172BDDDBF3}"/>
          </ac:picMkLst>
        </pc:picChg>
      </pc:sldChg>
      <pc:sldChg chg="addSp delSp modSp new mod">
        <pc:chgData name="Francesco Abate" userId="debce27f0f8eaad4" providerId="LiveId" clId="{D81ADA44-059B-4965-B398-C876D21E4062}" dt="2020-09-02T23:07:40.735" v="2754" actId="1076"/>
        <pc:sldMkLst>
          <pc:docMk/>
          <pc:sldMk cId="112068055" sldId="262"/>
        </pc:sldMkLst>
        <pc:spChg chg="del">
          <ac:chgData name="Francesco Abate" userId="debce27f0f8eaad4" providerId="LiveId" clId="{D81ADA44-059B-4965-B398-C876D21E4062}" dt="2020-09-02T22:00:35.150" v="1571" actId="478"/>
          <ac:spMkLst>
            <pc:docMk/>
            <pc:sldMk cId="112068055" sldId="262"/>
            <ac:spMk id="2" creationId="{507082A0-0696-4A45-815A-04C4F9D9E455}"/>
          </ac:spMkLst>
        </pc:spChg>
        <pc:spChg chg="del">
          <ac:chgData name="Francesco Abate" userId="debce27f0f8eaad4" providerId="LiveId" clId="{D81ADA44-059B-4965-B398-C876D21E4062}" dt="2020-09-02T22:00:36.500" v="1572" actId="478"/>
          <ac:spMkLst>
            <pc:docMk/>
            <pc:sldMk cId="112068055" sldId="262"/>
            <ac:spMk id="3" creationId="{2A61C8CD-28B9-45B0-81DD-1F03103CA91A}"/>
          </ac:spMkLst>
        </pc:spChg>
        <pc:spChg chg="add">
          <ac:chgData name="Francesco Abate" userId="debce27f0f8eaad4" providerId="LiveId" clId="{D81ADA44-059B-4965-B398-C876D21E4062}" dt="2020-09-02T22:00:42.500" v="1573" actId="22"/>
          <ac:spMkLst>
            <pc:docMk/>
            <pc:sldMk cId="112068055" sldId="262"/>
            <ac:spMk id="5" creationId="{0780A953-56A6-4490-A6B2-6D93842546F7}"/>
          </ac:spMkLst>
        </pc:spChg>
        <pc:spChg chg="add mod">
          <ac:chgData name="Francesco Abate" userId="debce27f0f8eaad4" providerId="LiveId" clId="{D81ADA44-059B-4965-B398-C876D21E4062}" dt="2020-09-02T23:00:22.746" v="2107" actId="20577"/>
          <ac:spMkLst>
            <pc:docMk/>
            <pc:sldMk cId="112068055" sldId="262"/>
            <ac:spMk id="7" creationId="{404A8068-B937-45D2-BD6C-2C59D83F4E58}"/>
          </ac:spMkLst>
        </pc:spChg>
        <pc:spChg chg="add mod">
          <ac:chgData name="Francesco Abate" userId="debce27f0f8eaad4" providerId="LiveId" clId="{D81ADA44-059B-4965-B398-C876D21E4062}" dt="2020-09-02T23:07:20.379" v="2751" actId="1076"/>
          <ac:spMkLst>
            <pc:docMk/>
            <pc:sldMk cId="112068055" sldId="262"/>
            <ac:spMk id="10" creationId="{8320784F-3E0D-4735-8C60-ADECBF79C0D6}"/>
          </ac:spMkLst>
        </pc:spChg>
        <pc:spChg chg="add mod">
          <ac:chgData name="Francesco Abate" userId="debce27f0f8eaad4" providerId="LiveId" clId="{D81ADA44-059B-4965-B398-C876D21E4062}" dt="2020-09-02T23:07:31.650" v="2753" actId="1076"/>
          <ac:spMkLst>
            <pc:docMk/>
            <pc:sldMk cId="112068055" sldId="262"/>
            <ac:spMk id="12" creationId="{908AFD6D-607D-4381-913C-753FE056A16D}"/>
          </ac:spMkLst>
        </pc:spChg>
        <pc:picChg chg="add del mod">
          <ac:chgData name="Francesco Abate" userId="debce27f0f8eaad4" providerId="LiveId" clId="{D81ADA44-059B-4965-B398-C876D21E4062}" dt="2020-09-02T22:32:55.796" v="1631" actId="478"/>
          <ac:picMkLst>
            <pc:docMk/>
            <pc:sldMk cId="112068055" sldId="262"/>
            <ac:picMk id="9" creationId="{E4F8FE49-CC7B-465E-A38A-A4F7F688E399}"/>
          </ac:picMkLst>
        </pc:picChg>
        <pc:picChg chg="add del mod">
          <ac:chgData name="Francesco Abate" userId="debce27f0f8eaad4" providerId="LiveId" clId="{D81ADA44-059B-4965-B398-C876D21E4062}" dt="2020-09-02T23:06:56.291" v="2747" actId="478"/>
          <ac:picMkLst>
            <pc:docMk/>
            <pc:sldMk cId="112068055" sldId="262"/>
            <ac:picMk id="14" creationId="{0BA5ACA7-0BE2-48F9-A813-519657003AFD}"/>
          </ac:picMkLst>
        </pc:picChg>
        <pc:picChg chg="add del mod">
          <ac:chgData name="Francesco Abate" userId="debce27f0f8eaad4" providerId="LiveId" clId="{D81ADA44-059B-4965-B398-C876D21E4062}" dt="2020-09-02T22:57:40.627" v="2076" actId="478"/>
          <ac:picMkLst>
            <pc:docMk/>
            <pc:sldMk cId="112068055" sldId="262"/>
            <ac:picMk id="16" creationId="{B895B909-29FE-4F22-8F3C-E39FD2F7C401}"/>
          </ac:picMkLst>
        </pc:picChg>
        <pc:picChg chg="add mod">
          <ac:chgData name="Francesco Abate" userId="debce27f0f8eaad4" providerId="LiveId" clId="{D81ADA44-059B-4965-B398-C876D21E4062}" dt="2020-09-02T22:59:12.824" v="2087" actId="1076"/>
          <ac:picMkLst>
            <pc:docMk/>
            <pc:sldMk cId="112068055" sldId="262"/>
            <ac:picMk id="17" creationId="{7B09C3C7-375C-4D0B-84A9-C1884835BB81}"/>
          </ac:picMkLst>
        </pc:picChg>
        <pc:picChg chg="add mod">
          <ac:chgData name="Francesco Abate" userId="debce27f0f8eaad4" providerId="LiveId" clId="{D81ADA44-059B-4965-B398-C876D21E4062}" dt="2020-09-02T23:07:40.735" v="2754" actId="1076"/>
          <ac:picMkLst>
            <pc:docMk/>
            <pc:sldMk cId="112068055" sldId="262"/>
            <ac:picMk id="18" creationId="{75106B2A-2E48-42BA-9F7D-DB956F0AD256}"/>
          </ac:picMkLst>
        </pc:picChg>
      </pc:sldChg>
      <pc:sldChg chg="addSp delSp modSp new mod">
        <pc:chgData name="Francesco Abate" userId="debce27f0f8eaad4" providerId="LiveId" clId="{D81ADA44-059B-4965-B398-C876D21E4062}" dt="2020-09-02T23:09:48.105" v="2812" actId="20577"/>
        <pc:sldMkLst>
          <pc:docMk/>
          <pc:sldMk cId="1792700817" sldId="263"/>
        </pc:sldMkLst>
        <pc:spChg chg="del">
          <ac:chgData name="Francesco Abate" userId="debce27f0f8eaad4" providerId="LiveId" clId="{D81ADA44-059B-4965-B398-C876D21E4062}" dt="2020-09-02T22:59:49.882" v="2090" actId="478"/>
          <ac:spMkLst>
            <pc:docMk/>
            <pc:sldMk cId="1792700817" sldId="263"/>
            <ac:spMk id="2" creationId="{8910B66E-C057-4618-A902-57C6BF18E02D}"/>
          </ac:spMkLst>
        </pc:spChg>
        <pc:spChg chg="del">
          <ac:chgData name="Francesco Abate" userId="debce27f0f8eaad4" providerId="LiveId" clId="{D81ADA44-059B-4965-B398-C876D21E4062}" dt="2020-09-02T22:59:49.459" v="2089" actId="478"/>
          <ac:spMkLst>
            <pc:docMk/>
            <pc:sldMk cId="1792700817" sldId="263"/>
            <ac:spMk id="3" creationId="{8D5682F8-4656-42B8-A05A-BD239E2305BB}"/>
          </ac:spMkLst>
        </pc:spChg>
        <pc:spChg chg="add">
          <ac:chgData name="Francesco Abate" userId="debce27f0f8eaad4" providerId="LiveId" clId="{D81ADA44-059B-4965-B398-C876D21E4062}" dt="2020-09-02T22:59:58.800" v="2091" actId="22"/>
          <ac:spMkLst>
            <pc:docMk/>
            <pc:sldMk cId="1792700817" sldId="263"/>
            <ac:spMk id="5" creationId="{2CA11CE4-F1FB-4FB2-8C53-067503F5B4E6}"/>
          </ac:spMkLst>
        </pc:spChg>
        <pc:spChg chg="add mod">
          <ac:chgData name="Francesco Abate" userId="debce27f0f8eaad4" providerId="LiveId" clId="{D81ADA44-059B-4965-B398-C876D21E4062}" dt="2020-09-02T23:05:43.534" v="2741" actId="790"/>
          <ac:spMkLst>
            <pc:docMk/>
            <pc:sldMk cId="1792700817" sldId="263"/>
            <ac:spMk id="7" creationId="{1C4EA1A0-1638-4719-91E8-CC6E585F9561}"/>
          </ac:spMkLst>
        </pc:spChg>
        <pc:spChg chg="add mod">
          <ac:chgData name="Francesco Abate" userId="debce27f0f8eaad4" providerId="LiveId" clId="{D81ADA44-059B-4965-B398-C876D21E4062}" dt="2020-09-02T23:09:48.105" v="2812" actId="20577"/>
          <ac:spMkLst>
            <pc:docMk/>
            <pc:sldMk cId="1792700817" sldId="263"/>
            <ac:spMk id="9" creationId="{6BABC9C7-131F-4DA1-B307-936078B6FB7A}"/>
          </ac:spMkLst>
        </pc:spChg>
        <pc:picChg chg="add mod">
          <ac:chgData name="Francesco Abate" userId="debce27f0f8eaad4" providerId="LiveId" clId="{D81ADA44-059B-4965-B398-C876D21E4062}" dt="2020-09-02T23:04:36.435" v="2661" actId="14100"/>
          <ac:picMkLst>
            <pc:docMk/>
            <pc:sldMk cId="1792700817" sldId="263"/>
            <ac:picMk id="10" creationId="{8856F845-676E-486B-A568-B724FFF8232D}"/>
          </ac:picMkLst>
        </pc:picChg>
        <pc:picChg chg="add mod">
          <ac:chgData name="Francesco Abate" userId="debce27f0f8eaad4" providerId="LiveId" clId="{D81ADA44-059B-4965-B398-C876D21E4062}" dt="2020-09-02T23:06:33.745" v="2746" actId="1076"/>
          <ac:picMkLst>
            <pc:docMk/>
            <pc:sldMk cId="1792700817" sldId="263"/>
            <ac:picMk id="12" creationId="{511D5BD8-C2F9-4C20-83A0-7D03EF7CAA12}"/>
          </ac:picMkLst>
        </pc:picChg>
      </pc:sldChg>
      <pc:sldChg chg="addSp delSp modSp new mod">
        <pc:chgData name="Francesco Abate" userId="debce27f0f8eaad4" providerId="LiveId" clId="{D81ADA44-059B-4965-B398-C876D21E4062}" dt="2020-09-02T23:11:42.341" v="3121" actId="20577"/>
        <pc:sldMkLst>
          <pc:docMk/>
          <pc:sldMk cId="636156096" sldId="264"/>
        </pc:sldMkLst>
        <pc:spChg chg="del">
          <ac:chgData name="Francesco Abate" userId="debce27f0f8eaad4" providerId="LiveId" clId="{D81ADA44-059B-4965-B398-C876D21E4062}" dt="2020-09-02T23:08:20.145" v="2756" actId="478"/>
          <ac:spMkLst>
            <pc:docMk/>
            <pc:sldMk cId="636156096" sldId="264"/>
            <ac:spMk id="2" creationId="{28DC469E-A15D-4E1D-A13F-1D144F2039DA}"/>
          </ac:spMkLst>
        </pc:spChg>
        <pc:spChg chg="del">
          <ac:chgData name="Francesco Abate" userId="debce27f0f8eaad4" providerId="LiveId" clId="{D81ADA44-059B-4965-B398-C876D21E4062}" dt="2020-09-02T23:08:21.306" v="2757" actId="478"/>
          <ac:spMkLst>
            <pc:docMk/>
            <pc:sldMk cId="636156096" sldId="264"/>
            <ac:spMk id="3" creationId="{EC2AF0A3-A585-4A55-9F4E-E1FD3FAFD76E}"/>
          </ac:spMkLst>
        </pc:spChg>
        <pc:spChg chg="add">
          <ac:chgData name="Francesco Abate" userId="debce27f0f8eaad4" providerId="LiveId" clId="{D81ADA44-059B-4965-B398-C876D21E4062}" dt="2020-09-02T23:08:28.410" v="2758" actId="22"/>
          <ac:spMkLst>
            <pc:docMk/>
            <pc:sldMk cId="636156096" sldId="264"/>
            <ac:spMk id="5" creationId="{FB65EB37-87BC-4FF4-B77F-FB221C9BC0B3}"/>
          </ac:spMkLst>
        </pc:spChg>
        <pc:spChg chg="add mod">
          <ac:chgData name="Francesco Abate" userId="debce27f0f8eaad4" providerId="LiveId" clId="{D81ADA44-059B-4965-B398-C876D21E4062}" dt="2020-09-02T23:11:42.341" v="3121" actId="20577"/>
          <ac:spMkLst>
            <pc:docMk/>
            <pc:sldMk cId="636156096" sldId="264"/>
            <ac:spMk id="7" creationId="{95ECA549-656A-41B6-8916-93617A8A89C9}"/>
          </ac:spMkLst>
        </pc:spChg>
        <pc:spChg chg="add mod">
          <ac:chgData name="Francesco Abate" userId="debce27f0f8eaad4" providerId="LiveId" clId="{D81ADA44-059B-4965-B398-C876D21E4062}" dt="2020-09-02T23:11:28.164" v="3120" actId="1076"/>
          <ac:spMkLst>
            <pc:docMk/>
            <pc:sldMk cId="636156096" sldId="264"/>
            <ac:spMk id="11" creationId="{E5CD36FE-4046-4B54-8DB8-D2D579454C88}"/>
          </ac:spMkLst>
        </pc:spChg>
        <pc:picChg chg="add mod">
          <ac:chgData name="Francesco Abate" userId="debce27f0f8eaad4" providerId="LiveId" clId="{D81ADA44-059B-4965-B398-C876D21E4062}" dt="2020-09-02T23:11:25.785" v="3119" actId="1076"/>
          <ac:picMkLst>
            <pc:docMk/>
            <pc:sldMk cId="636156096" sldId="264"/>
            <ac:picMk id="9" creationId="{2705E540-EABE-4940-B16D-9E68255E98F1}"/>
          </ac:picMkLst>
        </pc:picChg>
      </pc:sldChg>
      <pc:sldChg chg="addSp delSp modSp new mod">
        <pc:chgData name="Francesco Abate" userId="debce27f0f8eaad4" providerId="LiveId" clId="{D81ADA44-059B-4965-B398-C876D21E4062}" dt="2020-09-02T23:18:05.803" v="3282" actId="1076"/>
        <pc:sldMkLst>
          <pc:docMk/>
          <pc:sldMk cId="3566781262" sldId="265"/>
        </pc:sldMkLst>
        <pc:spChg chg="del">
          <ac:chgData name="Francesco Abate" userId="debce27f0f8eaad4" providerId="LiveId" clId="{D81ADA44-059B-4965-B398-C876D21E4062}" dt="2020-09-02T23:12:08.273" v="3123" actId="478"/>
          <ac:spMkLst>
            <pc:docMk/>
            <pc:sldMk cId="3566781262" sldId="265"/>
            <ac:spMk id="2" creationId="{D65768DF-7088-4F9B-B40E-399803C2AC7A}"/>
          </ac:spMkLst>
        </pc:spChg>
        <pc:spChg chg="del">
          <ac:chgData name="Francesco Abate" userId="debce27f0f8eaad4" providerId="LiveId" clId="{D81ADA44-059B-4965-B398-C876D21E4062}" dt="2020-09-02T23:12:22.072" v="3134" actId="478"/>
          <ac:spMkLst>
            <pc:docMk/>
            <pc:sldMk cId="3566781262" sldId="265"/>
            <ac:spMk id="3" creationId="{6E85A4B5-FEC9-4325-96C8-9C76D8AB8BB6}"/>
          </ac:spMkLst>
        </pc:spChg>
        <pc:spChg chg="add">
          <ac:chgData name="Francesco Abate" userId="debce27f0f8eaad4" providerId="LiveId" clId="{D81ADA44-059B-4965-B398-C876D21E4062}" dt="2020-09-02T23:12:15.318" v="3124" actId="22"/>
          <ac:spMkLst>
            <pc:docMk/>
            <pc:sldMk cId="3566781262" sldId="265"/>
            <ac:spMk id="5" creationId="{87A160A6-6146-4007-AAD7-3585C106DF4A}"/>
          </ac:spMkLst>
        </pc:spChg>
        <pc:spChg chg="add mod">
          <ac:chgData name="Francesco Abate" userId="debce27f0f8eaad4" providerId="LiveId" clId="{D81ADA44-059B-4965-B398-C876D21E4062}" dt="2020-09-02T23:12:19.681" v="3133" actId="20577"/>
          <ac:spMkLst>
            <pc:docMk/>
            <pc:sldMk cId="3566781262" sldId="265"/>
            <ac:spMk id="7" creationId="{EC30C7BA-D832-4781-BBB7-1427942AF36C}"/>
          </ac:spMkLst>
        </pc:spChg>
        <pc:spChg chg="add mod">
          <ac:chgData name="Francesco Abate" userId="debce27f0f8eaad4" providerId="LiveId" clId="{D81ADA44-059B-4965-B398-C876D21E4062}" dt="2020-09-02T23:18:05.803" v="3282" actId="1076"/>
          <ac:spMkLst>
            <pc:docMk/>
            <pc:sldMk cId="3566781262" sldId="265"/>
            <ac:spMk id="13" creationId="{E5F3088C-F427-4DA0-BE16-C84BF7A925D6}"/>
          </ac:spMkLst>
        </pc:spChg>
        <pc:picChg chg="add mod">
          <ac:chgData name="Francesco Abate" userId="debce27f0f8eaad4" providerId="LiveId" clId="{D81ADA44-059B-4965-B398-C876D21E4062}" dt="2020-09-02T23:18:05.803" v="3282" actId="1076"/>
          <ac:picMkLst>
            <pc:docMk/>
            <pc:sldMk cId="3566781262" sldId="265"/>
            <ac:picMk id="9" creationId="{4334F63B-90D7-454A-A5F7-C2C3763F5917}"/>
          </ac:picMkLst>
        </pc:picChg>
        <pc:picChg chg="add mod">
          <ac:chgData name="Francesco Abate" userId="debce27f0f8eaad4" providerId="LiveId" clId="{D81ADA44-059B-4965-B398-C876D21E4062}" dt="2020-09-02T23:18:05.803" v="3282" actId="1076"/>
          <ac:picMkLst>
            <pc:docMk/>
            <pc:sldMk cId="3566781262" sldId="265"/>
            <ac:picMk id="11" creationId="{2DE74C93-BAFD-4C73-9012-B7E92A81ACD4}"/>
          </ac:picMkLst>
        </pc:picChg>
      </pc:sldChg>
      <pc:sldChg chg="addSp delSp modSp add mod">
        <pc:chgData name="Francesco Abate" userId="debce27f0f8eaad4" providerId="LiveId" clId="{D81ADA44-059B-4965-B398-C876D21E4062}" dt="2020-09-02T23:21:04.149" v="3448" actId="20577"/>
        <pc:sldMkLst>
          <pc:docMk/>
          <pc:sldMk cId="962930106" sldId="266"/>
        </pc:sldMkLst>
        <pc:spChg chg="add mod">
          <ac:chgData name="Francesco Abate" userId="debce27f0f8eaad4" providerId="LiveId" clId="{D81ADA44-059B-4965-B398-C876D21E4062}" dt="2020-09-02T23:20:59.824" v="3447" actId="20577"/>
          <ac:spMkLst>
            <pc:docMk/>
            <pc:sldMk cId="962930106" sldId="266"/>
            <ac:spMk id="4" creationId="{B574A899-20A4-400C-80A1-C84F88CD5026}"/>
          </ac:spMkLst>
        </pc:spChg>
        <pc:spChg chg="mod">
          <ac:chgData name="Francesco Abate" userId="debce27f0f8eaad4" providerId="LiveId" clId="{D81ADA44-059B-4965-B398-C876D21E4062}" dt="2020-09-02T23:21:04.149" v="3448" actId="20577"/>
          <ac:spMkLst>
            <pc:docMk/>
            <pc:sldMk cId="962930106" sldId="266"/>
            <ac:spMk id="13" creationId="{E5F3088C-F427-4DA0-BE16-C84BF7A925D6}"/>
          </ac:spMkLst>
        </pc:spChg>
        <pc:picChg chg="add mod">
          <ac:chgData name="Francesco Abate" userId="debce27f0f8eaad4" providerId="LiveId" clId="{D81ADA44-059B-4965-B398-C876D21E4062}" dt="2020-09-02T23:18:55.869" v="3289" actId="1076"/>
          <ac:picMkLst>
            <pc:docMk/>
            <pc:sldMk cId="962930106" sldId="266"/>
            <ac:picMk id="3" creationId="{3DF184BA-64E1-43A3-BD57-637417BBE46E}"/>
          </ac:picMkLst>
        </pc:picChg>
        <pc:picChg chg="del">
          <ac:chgData name="Francesco Abate" userId="debce27f0f8eaad4" providerId="LiveId" clId="{D81ADA44-059B-4965-B398-C876D21E4062}" dt="2020-09-02T23:18:15.225" v="3284" actId="478"/>
          <ac:picMkLst>
            <pc:docMk/>
            <pc:sldMk cId="962930106" sldId="266"/>
            <ac:picMk id="9" creationId="{4334F63B-90D7-454A-A5F7-C2C3763F5917}"/>
          </ac:picMkLst>
        </pc:picChg>
        <pc:picChg chg="add mod">
          <ac:chgData name="Francesco Abate" userId="debce27f0f8eaad4" providerId="LiveId" clId="{D81ADA44-059B-4965-B398-C876D21E4062}" dt="2020-09-02T23:20:32.754" v="3330" actId="1076"/>
          <ac:picMkLst>
            <pc:docMk/>
            <pc:sldMk cId="962930106" sldId="266"/>
            <ac:picMk id="10" creationId="{971362CC-7471-4B0D-B6E6-DB64D7D763AE}"/>
          </ac:picMkLst>
        </pc:picChg>
        <pc:picChg chg="del">
          <ac:chgData name="Francesco Abate" userId="debce27f0f8eaad4" providerId="LiveId" clId="{D81ADA44-059B-4965-B398-C876D21E4062}" dt="2020-09-02T23:18:15.673" v="3285" actId="478"/>
          <ac:picMkLst>
            <pc:docMk/>
            <pc:sldMk cId="962930106" sldId="266"/>
            <ac:picMk id="11" creationId="{2DE74C93-BAFD-4C73-9012-B7E92A81ACD4}"/>
          </ac:picMkLst>
        </pc:picChg>
      </pc:sldChg>
      <pc:sldChg chg="addSp delSp modSp new mod">
        <pc:chgData name="Francesco Abate" userId="debce27f0f8eaad4" providerId="LiveId" clId="{D81ADA44-059B-4965-B398-C876D21E4062}" dt="2020-09-02T23:24:04.422" v="3522" actId="1076"/>
        <pc:sldMkLst>
          <pc:docMk/>
          <pc:sldMk cId="2339171102" sldId="267"/>
        </pc:sldMkLst>
        <pc:spChg chg="del">
          <ac:chgData name="Francesco Abate" userId="debce27f0f8eaad4" providerId="LiveId" clId="{D81ADA44-059B-4965-B398-C876D21E4062}" dt="2020-09-02T23:22:14.183" v="3454" actId="478"/>
          <ac:spMkLst>
            <pc:docMk/>
            <pc:sldMk cId="2339171102" sldId="267"/>
            <ac:spMk id="2" creationId="{B8506367-BD5C-4DF0-B519-059D56A7588B}"/>
          </ac:spMkLst>
        </pc:spChg>
        <pc:spChg chg="del">
          <ac:chgData name="Francesco Abate" userId="debce27f0f8eaad4" providerId="LiveId" clId="{D81ADA44-059B-4965-B398-C876D21E4062}" dt="2020-09-02T23:22:13.032" v="3453" actId="478"/>
          <ac:spMkLst>
            <pc:docMk/>
            <pc:sldMk cId="2339171102" sldId="267"/>
            <ac:spMk id="3" creationId="{73C7D589-A1C8-47F3-B7A6-E6D3E8777064}"/>
          </ac:spMkLst>
        </pc:spChg>
        <pc:spChg chg="add mod">
          <ac:chgData name="Francesco Abate" userId="debce27f0f8eaad4" providerId="LiveId" clId="{D81ADA44-059B-4965-B398-C876D21E4062}" dt="2020-09-02T23:24:04.422" v="3522" actId="1076"/>
          <ac:spMkLst>
            <pc:docMk/>
            <pc:sldMk cId="2339171102" sldId="267"/>
            <ac:spMk id="6" creationId="{9DC2784C-70D1-43A4-B764-40737BE4CC11}"/>
          </ac:spMkLst>
        </pc:spChg>
        <pc:picChg chg="add mod">
          <ac:chgData name="Francesco Abate" userId="debce27f0f8eaad4" providerId="LiveId" clId="{D81ADA44-059B-4965-B398-C876D21E4062}" dt="2020-09-02T23:22:18.690" v="3456" actId="1076"/>
          <ac:picMkLst>
            <pc:docMk/>
            <pc:sldMk cId="2339171102" sldId="267"/>
            <ac:picMk id="5" creationId="{59A104B6-F5E9-4C1A-BF3E-DED8A8F866FE}"/>
          </ac:picMkLst>
        </pc:picChg>
      </pc:sldChg>
      <pc:sldChg chg="delSp new del mod">
        <pc:chgData name="Francesco Abate" userId="debce27f0f8eaad4" providerId="LiveId" clId="{D81ADA44-059B-4965-B398-C876D21E4062}" dt="2020-09-02T23:22:04.804" v="3451" actId="2696"/>
        <pc:sldMkLst>
          <pc:docMk/>
          <pc:sldMk cId="3893788668" sldId="267"/>
        </pc:sldMkLst>
        <pc:spChg chg="del">
          <ac:chgData name="Francesco Abate" userId="debce27f0f8eaad4" providerId="LiveId" clId="{D81ADA44-059B-4965-B398-C876D21E4062}" dt="2020-09-02T23:21:58.009" v="3450" actId="478"/>
          <ac:spMkLst>
            <pc:docMk/>
            <pc:sldMk cId="3893788668" sldId="267"/>
            <ac:spMk id="2" creationId="{EE8B1565-EDC9-4FE1-A662-F01279831D34}"/>
          </ac:spMkLst>
        </pc:spChg>
      </pc:sldChg>
      <pc:sldChg chg="delSp modSp new mod">
        <pc:chgData name="Francesco Abate" userId="debce27f0f8eaad4" providerId="LiveId" clId="{D81ADA44-059B-4965-B398-C876D21E4062}" dt="2020-09-02T23:35:19.363" v="3701" actId="1076"/>
        <pc:sldMkLst>
          <pc:docMk/>
          <pc:sldMk cId="3467024289" sldId="268"/>
        </pc:sldMkLst>
        <pc:spChg chg="del">
          <ac:chgData name="Francesco Abate" userId="debce27f0f8eaad4" providerId="LiveId" clId="{D81ADA44-059B-4965-B398-C876D21E4062}" dt="2020-09-02T23:27:23.344" v="3524" actId="478"/>
          <ac:spMkLst>
            <pc:docMk/>
            <pc:sldMk cId="3467024289" sldId="268"/>
            <ac:spMk id="2" creationId="{A79BBD17-EAF4-451C-9474-BABA43A4B9FE}"/>
          </ac:spMkLst>
        </pc:spChg>
        <pc:spChg chg="mod">
          <ac:chgData name="Francesco Abate" userId="debce27f0f8eaad4" providerId="LiveId" clId="{D81ADA44-059B-4965-B398-C876D21E4062}" dt="2020-09-02T23:35:19.363" v="3701" actId="1076"/>
          <ac:spMkLst>
            <pc:docMk/>
            <pc:sldMk cId="3467024289" sldId="268"/>
            <ac:spMk id="3" creationId="{9A7F6491-31C6-43BC-928B-3C7408FB68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A702A-E28E-4A84-964B-6180CDD74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A9E070-D379-490D-8967-AFEE2E1D11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DD46E-CA40-4C31-B538-BD611E2D723B}" type="datetime1">
              <a:rPr lang="it-IT" smtClean="0"/>
              <a:t>02/09/2020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8AE86A2-7BEF-4CAC-BEE7-064AD9DAA6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6728DA-6750-4F61-841F-2267C53B40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3F17F-2AA4-4586-9E3A-6CA6606E92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4738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753D09-7F32-442B-B01E-739FDE58B6F2}" type="datetime1">
              <a:rPr lang="it-IT" noProof="0" smtClean="0"/>
              <a:t>02/09/2020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4D86DC-9249-455E-8E04-D51A0B02A85F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451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F4D86DC-9249-455E-8E04-D51A0B02A85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8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Polilinea: figura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9" name="Polilinea: figura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0" name="Polilinea: figura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1" name="Polilinea: figura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2" name="Polilinea: figura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13" name="Immagine 12" descr="Logo di PowerPoint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1FCE43-F7F5-434C-BEEF-DA5D1CD54FB0}" type="datetime1">
              <a:rPr lang="it-IT" noProof="0" smtClean="0"/>
              <a:t>02/09/2020</a:t>
            </a:fld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agg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Parallelogramma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it-IT" sz="1400" noProof="0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 rtlCol="0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it-IT" noProof="0"/>
              <a:t>TITOLO PICCOLO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0708" y="1217613"/>
            <a:ext cx="4135910" cy="9715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Parallelogramma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Ovale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t-IT" noProof="0"/>
                </a:p>
              </p:txBody>
            </p:sp>
            <p:sp>
              <p:nvSpPr>
                <p:cNvPr id="16" name="Casella di testo 15" descr="Numero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it-IT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Ovale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t-IT" noProof="0"/>
                </a:p>
              </p:txBody>
            </p:sp>
            <p:sp>
              <p:nvSpPr>
                <p:cNvPr id="19" name="Casella di testo 18" descr="Numero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it-IT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uppo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Ovale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t-IT" noProof="0"/>
                </a:p>
              </p:txBody>
            </p:sp>
            <p:sp>
              <p:nvSpPr>
                <p:cNvPr id="22" name="Casella di testo 21" descr="Numero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it-IT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it-IT" noProof="0"/>
              <a:t>Inserire qui i passaggi: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5220" y="5335777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169" y="3361659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1293" y="1420093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alternativo passagg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Parallelogramma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it-IT" sz="1400" noProof="0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 rtlCol="0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it-IT" noProof="0"/>
              <a:t>TITOLO PICCOLO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026" y="1217613"/>
            <a:ext cx="4135910" cy="9715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Parallelogramma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noProof="0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Ovale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noProof="0"/>
              </a:p>
            </p:txBody>
          </p:sp>
          <p:sp>
            <p:nvSpPr>
              <p:cNvPr id="16" name="Casella di testo 15" descr="Numero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it-IT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Ovale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noProof="0"/>
              </a:p>
            </p:txBody>
          </p:sp>
          <p:sp>
            <p:nvSpPr>
              <p:cNvPr id="19" name="Casella di testo 18" descr="Numero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it-IT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Ovale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noProof="0"/>
              </a:p>
            </p:txBody>
          </p:sp>
          <p:sp>
            <p:nvSpPr>
              <p:cNvPr id="22" name="Casella di testo 21" descr="Numero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it-IT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it-IT" noProof="0"/>
              <a:t>Inserire qui i passaggi: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356431" y="5335777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317799" y="3361659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75878" y="1420093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00" noProof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Polilinea: figura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" noProof="0"/>
            </a:p>
          </p:txBody>
        </p:sp>
        <p:sp>
          <p:nvSpPr>
            <p:cNvPr id="10" name="Polilinea: figura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" noProof="0"/>
            </a:p>
          </p:txBody>
        </p:sp>
        <p:sp>
          <p:nvSpPr>
            <p:cNvPr id="11" name="Polilinea: figura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" noProof="0"/>
            </a:p>
          </p:txBody>
        </p:sp>
        <p:sp>
          <p:nvSpPr>
            <p:cNvPr id="12" name="Polilinea: figura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" noProof="0"/>
            </a:p>
          </p:txBody>
        </p:sp>
        <p:sp>
          <p:nvSpPr>
            <p:cNvPr id="13" name="Polilinea: figura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97858" y="420130"/>
            <a:ext cx="5438826" cy="5955956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089395"/>
            <a:ext cx="3657600" cy="5286692"/>
          </a:xfrm>
        </p:spPr>
        <p:txBody>
          <a:bodyPr rtlCol="0"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9" name="Connettore diritto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00" noProof="0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Connettore diritto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e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Polilinea: figura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" noProof="0" dirty="0"/>
            </a:p>
          </p:txBody>
        </p:sp>
        <p:sp>
          <p:nvSpPr>
            <p:cNvPr id="15" name="Polilinea: figura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" noProof="0" dirty="0"/>
            </a:p>
          </p:txBody>
        </p:sp>
        <p:sp>
          <p:nvSpPr>
            <p:cNvPr id="16" name="Polilinea: figura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" noProof="0" dirty="0"/>
            </a:p>
          </p:txBody>
        </p:sp>
        <p:sp>
          <p:nvSpPr>
            <p:cNvPr id="17" name="Polilinea: figura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" noProof="0" dirty="0"/>
            </a:p>
          </p:txBody>
        </p:sp>
        <p:sp>
          <p:nvSpPr>
            <p:cNvPr id="18" name="Polilinea: figura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00" noProof="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E885E-FE01-4BBE-B36C-3C0AFA2391D0}" type="datetime1">
              <a:rPr lang="it-IT" noProof="0" smtClean="0"/>
              <a:t>02/09/2020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C5396C-C112-4DCD-BAB4-203F9C6B9CAE}" type="datetime1">
              <a:rPr lang="it-IT" noProof="0" smtClean="0"/>
              <a:t>02/09/2020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F9FF6A-7E54-4A2F-BC20-F34660AD483C}" type="datetime1">
              <a:rPr lang="it-IT" noProof="0" smtClean="0"/>
              <a:t>02/09/2020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8FCD3E-7A08-476C-BE0C-68FC1D41639D}" type="datetime1">
              <a:rPr lang="it-IT" noProof="0" smtClean="0"/>
              <a:t>02/09/2020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FD2BA-A441-4EA8-97B5-86B3FB95B564}" type="datetime1">
              <a:rPr lang="it-IT" noProof="0" smtClean="0"/>
              <a:t>02/09/2020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A79D6-7738-429B-897E-D30422FFE6B8}" type="datetime1">
              <a:rPr lang="it-IT" noProof="0" smtClean="0"/>
              <a:t>02/09/2020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Polilinea: figura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8" name="Polilinea: figura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9" name="Polilinea: figura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0" name="Polilinea: figura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1" name="Polilinea: figura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Connettore diritto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e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</p:grpSp>
      <p:sp>
        <p:nvSpPr>
          <p:cNvPr id="15" name="Titolo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Polilinea: figura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1" name="Polilinea: figura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2" name="Polilinea: figura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3" name="Polilinea: figura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4" name="Polilinea: figura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Connettore diritto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e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</p:grpSp>
      <p:sp>
        <p:nvSpPr>
          <p:cNvPr id="19" name="Titolo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 descr="Immagine che contiene interni, tavolo&#10;&#10;Descrizione generata con affidabilità molto elevata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Polilinea: figura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1" name="Polilinea: figura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2" name="Polilinea: figura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3" name="Polilinea: figura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4" name="Polilinea: figura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Connettore diritto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e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Connettore diritto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e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noProof="0"/>
              </a:p>
            </p:txBody>
          </p:sp>
        </p:grp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30561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27" name="Ovale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10441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Rettangolo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Polilinea: figura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8" name="Polilinea: figura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9" name="Polilinea: figura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0" name="Polilinea: figura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  <p:sp>
          <p:nvSpPr>
            <p:cNvPr id="11" name="Polilinea: figura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581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24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3248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B65769FE-FFFD-48E5-BCDE-E6AA47541F5B}" type="datetime1">
              <a:rPr lang="it-IT" noProof="0" smtClean="0"/>
              <a:t>02/09/2020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E2537C2E-C92C-4AC8-B017-4CD647E6EBF4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kkanzer2/AI-Car-Kineton/releases/tag/1.0.0" TargetMode="External"/><Relationship Id="rId2" Type="http://schemas.openxmlformats.org/officeDocument/2006/relationships/hyperlink" Target="https://github.com/frekkanzer2/AI-Car-Kine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abate.altervista.org/" TargetMode="External"/><Relationship Id="rId5" Type="http://schemas.openxmlformats.org/officeDocument/2006/relationships/hyperlink" Target="https://www.linkedin.com/in/carmine-ferrara-67412a167/" TargetMode="External"/><Relationship Id="rId4" Type="http://schemas.openxmlformats.org/officeDocument/2006/relationships/hyperlink" Target="https://www.linkedin.com/in/francescoabateimtech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2177" y="2265073"/>
            <a:ext cx="5545123" cy="895495"/>
          </a:xfr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it-IT" sz="2800" dirty="0"/>
              <a:t>Università degli Studi di Salerno</a:t>
            </a:r>
            <a:br>
              <a:rPr lang="it-IT" sz="2800" dirty="0"/>
            </a:br>
            <a:r>
              <a:rPr lang="it-IT" sz="2400" dirty="0"/>
              <a:t>Dipartimento di Informatica</a:t>
            </a:r>
            <a:endParaRPr lang="it-IT" sz="16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E608094-062C-4293-B229-27222199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3715" y="3857115"/>
            <a:ext cx="6424570" cy="895495"/>
          </a:xfrm>
        </p:spPr>
        <p:txBody>
          <a:bodyPr rtlCol="0">
            <a:noAutofit/>
          </a:bodyPr>
          <a:lstStyle/>
          <a:p>
            <a:pPr rtl="0"/>
            <a:r>
              <a:rPr lang="it-IT" sz="26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Simulazione di assistenza al parcheggio tramite Deep Learning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8F1D819-D4D4-4975-91D6-CFF05C1BD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2363" y="70937"/>
            <a:ext cx="1414469" cy="141446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7B7E750-0259-45EE-9BC7-CD77C020B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76735"/>
            <a:ext cx="3743847" cy="1181265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49E25F5-2C3C-4224-8760-F1FE432C0FA2}"/>
              </a:ext>
            </a:extLst>
          </p:cNvPr>
          <p:cNvCxnSpPr/>
          <p:nvPr/>
        </p:nvCxnSpPr>
        <p:spPr>
          <a:xfrm>
            <a:off x="3322320" y="3691248"/>
            <a:ext cx="55549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BD99A76E-5289-4123-85E0-507E4CBC424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" y="70937"/>
            <a:ext cx="1463244" cy="146324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itolo 1">
            <a:extLst>
              <a:ext uri="{FF2B5EF4-FFF2-40B4-BE49-F238E27FC236}">
                <a16:creationId xmlns:a16="http://schemas.microsoft.com/office/drawing/2014/main" id="{7E4DCE6A-1312-42CE-9DEF-44100F1DE7F2}"/>
              </a:ext>
            </a:extLst>
          </p:cNvPr>
          <p:cNvSpPr txBox="1">
            <a:spLocks/>
          </p:cNvSpPr>
          <p:nvPr/>
        </p:nvSpPr>
        <p:spPr>
          <a:xfrm>
            <a:off x="3322320" y="3273408"/>
            <a:ext cx="5545123" cy="2519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1600" dirty="0"/>
              <a:t>Tesi di Laurea in Informatica A.A. 2019/2020</a:t>
            </a:r>
          </a:p>
        </p:txBody>
      </p:sp>
      <p:sp>
        <p:nvSpPr>
          <p:cNvPr id="22" name="Sottotitolo 2">
            <a:extLst>
              <a:ext uri="{FF2B5EF4-FFF2-40B4-BE49-F238E27FC236}">
                <a16:creationId xmlns:a16="http://schemas.microsoft.com/office/drawing/2014/main" id="{811EC537-1E8F-4EE6-BC46-AA528473FDC1}"/>
              </a:ext>
            </a:extLst>
          </p:cNvPr>
          <p:cNvSpPr txBox="1">
            <a:spLocks/>
          </p:cNvSpPr>
          <p:nvPr/>
        </p:nvSpPr>
        <p:spPr>
          <a:xfrm>
            <a:off x="2882596" y="5084343"/>
            <a:ext cx="6424570" cy="1019343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</a:pPr>
            <a:r>
              <a:rPr lang="en-US" sz="1400" b="1" dirty="0" err="1">
                <a:latin typeface="Century Gothic" panose="020B0502020202020204" pitchFamily="34" charset="0"/>
              </a:rPr>
              <a:t>Relatore</a:t>
            </a:r>
            <a:endParaRPr lang="en-US" sz="1400" b="1" dirty="0">
              <a:latin typeface="Century Gothic" panose="020B050202020202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en-US" sz="1400" dirty="0">
                <a:latin typeface="Century Gothic" panose="020B0502020202020204" pitchFamily="34" charset="0"/>
              </a:rPr>
              <a:t>Ch.mo. Prof. Andrea F. Abate</a:t>
            </a:r>
          </a:p>
          <a:p>
            <a:pPr algn="l">
              <a:spcBef>
                <a:spcPts val="300"/>
              </a:spcBef>
            </a:pPr>
            <a:r>
              <a:rPr lang="en-US" sz="1400" b="1" dirty="0" err="1">
                <a:latin typeface="Century Gothic" panose="020B0502020202020204" pitchFamily="34" charset="0"/>
              </a:rPr>
              <a:t>Correlatore</a:t>
            </a:r>
            <a:endParaRPr lang="en-US" sz="1400" b="1" dirty="0">
              <a:latin typeface="Century Gothic" panose="020B0502020202020204" pitchFamily="34" charset="0"/>
            </a:endParaRPr>
          </a:p>
          <a:p>
            <a:pPr algn="l">
              <a:spcBef>
                <a:spcPts val="300"/>
              </a:spcBef>
            </a:pPr>
            <a:r>
              <a:rPr lang="it-IT" sz="1400" dirty="0">
                <a:latin typeface="Century Gothic" panose="020B0502020202020204" pitchFamily="34" charset="0"/>
              </a:rPr>
              <a:t>Dott. Ignazio Passero</a:t>
            </a:r>
          </a:p>
          <a:p>
            <a:pPr algn="r">
              <a:spcBef>
                <a:spcPts val="300"/>
              </a:spcBef>
            </a:pPr>
            <a:r>
              <a:rPr lang="it-IT" sz="1400" b="1" dirty="0">
                <a:latin typeface="Century Gothic" panose="020B0502020202020204" pitchFamily="34" charset="0"/>
              </a:rPr>
              <a:t>Candidato</a:t>
            </a:r>
          </a:p>
          <a:p>
            <a:pPr algn="r">
              <a:spcBef>
                <a:spcPts val="300"/>
              </a:spcBef>
            </a:pPr>
            <a:r>
              <a:rPr lang="it-IT" sz="1400" dirty="0">
                <a:latin typeface="Century Gothic" panose="020B0502020202020204" pitchFamily="34" charset="0"/>
              </a:rPr>
              <a:t>Francesco Abate</a:t>
            </a:r>
          </a:p>
          <a:p>
            <a:pPr algn="r">
              <a:spcBef>
                <a:spcPts val="300"/>
              </a:spcBef>
            </a:pPr>
            <a:r>
              <a:rPr lang="it-IT" sz="1400" dirty="0" err="1">
                <a:latin typeface="Century Gothic" panose="020B0502020202020204" pitchFamily="34" charset="0"/>
              </a:rPr>
              <a:t>Matr</a:t>
            </a:r>
            <a:r>
              <a:rPr lang="it-IT" sz="1400" dirty="0">
                <a:latin typeface="Century Gothic" panose="020B0502020202020204" pitchFamily="34" charset="0"/>
              </a:rPr>
              <a:t>. 0512105354</a:t>
            </a:r>
          </a:p>
        </p:txBody>
      </p:sp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87A160A6-6146-4007-AAD7-3585C106DF4A}"/>
              </a:ext>
            </a:extLst>
          </p:cNvPr>
          <p:cNvSpPr txBox="1">
            <a:spLocks/>
          </p:cNvSpPr>
          <p:nvPr/>
        </p:nvSpPr>
        <p:spPr>
          <a:xfrm>
            <a:off x="6276975" y="365125"/>
            <a:ext cx="5076825" cy="87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AI Car Kineton</a:t>
            </a:r>
            <a:br>
              <a:rPr lang="en-US" dirty="0"/>
            </a:br>
            <a:r>
              <a:rPr lang="en-US" sz="2000" dirty="0" err="1"/>
              <a:t>Parcheggio</a:t>
            </a:r>
            <a:r>
              <a:rPr lang="en-US" sz="2000" dirty="0"/>
              <a:t> </a:t>
            </a:r>
            <a:r>
              <a:rPr lang="en-US" sz="2000" dirty="0" err="1"/>
              <a:t>automatizzato</a:t>
            </a:r>
            <a:endParaRPr lang="it-IT" sz="20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30C7BA-D832-4781-BBB7-1427942AF36C}"/>
              </a:ext>
            </a:extLst>
          </p:cNvPr>
          <p:cNvSpPr txBox="1">
            <a:spLocks/>
          </p:cNvSpPr>
          <p:nvPr/>
        </p:nvSpPr>
        <p:spPr>
          <a:xfrm>
            <a:off x="838200" y="920750"/>
            <a:ext cx="4559300" cy="317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Risultati</a:t>
            </a:r>
            <a:endParaRPr lang="it-IT" sz="2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34F63B-90D7-454A-A5F7-C2C3763F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57" y="1861209"/>
            <a:ext cx="3896269" cy="38772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E74C93-BAFD-4C73-9012-B7E92A81A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69" y="1861209"/>
            <a:ext cx="6742274" cy="313558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5F3088C-F427-4DA0-BE16-C84BF7A925D6}"/>
              </a:ext>
            </a:extLst>
          </p:cNvPr>
          <p:cNvSpPr txBox="1"/>
          <p:nvPr/>
        </p:nvSpPr>
        <p:spPr>
          <a:xfrm>
            <a:off x="5154443" y="5088923"/>
            <a:ext cx="595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A sinistra, il primo test delle sessioni LS.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Sopra, l’ultimo test delle sessioni LS.</a:t>
            </a:r>
          </a:p>
        </p:txBody>
      </p:sp>
    </p:spTree>
    <p:extLst>
      <p:ext uri="{BB962C8B-B14F-4D97-AF65-F5344CB8AC3E}">
        <p14:creationId xmlns:p14="http://schemas.microsoft.com/office/powerpoint/2010/main" val="356678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87A160A6-6146-4007-AAD7-3585C106DF4A}"/>
              </a:ext>
            </a:extLst>
          </p:cNvPr>
          <p:cNvSpPr txBox="1">
            <a:spLocks/>
          </p:cNvSpPr>
          <p:nvPr/>
        </p:nvSpPr>
        <p:spPr>
          <a:xfrm>
            <a:off x="6276975" y="365125"/>
            <a:ext cx="5076825" cy="87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AI Car Kineton</a:t>
            </a:r>
            <a:br>
              <a:rPr lang="en-US" dirty="0"/>
            </a:br>
            <a:r>
              <a:rPr lang="en-US" sz="2000" dirty="0" err="1"/>
              <a:t>Parcheggio</a:t>
            </a:r>
            <a:r>
              <a:rPr lang="en-US" sz="2000" dirty="0"/>
              <a:t> </a:t>
            </a:r>
            <a:r>
              <a:rPr lang="en-US" sz="2000" dirty="0" err="1"/>
              <a:t>automatizzato</a:t>
            </a:r>
            <a:endParaRPr lang="it-IT" sz="20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C30C7BA-D832-4781-BBB7-1427942AF36C}"/>
              </a:ext>
            </a:extLst>
          </p:cNvPr>
          <p:cNvSpPr txBox="1">
            <a:spLocks/>
          </p:cNvSpPr>
          <p:nvPr/>
        </p:nvSpPr>
        <p:spPr>
          <a:xfrm>
            <a:off x="838200" y="920750"/>
            <a:ext cx="4559300" cy="317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Risultati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5F3088C-F427-4DA0-BE16-C84BF7A925D6}"/>
              </a:ext>
            </a:extLst>
          </p:cNvPr>
          <p:cNvSpPr txBox="1"/>
          <p:nvPr/>
        </p:nvSpPr>
        <p:spPr>
          <a:xfrm>
            <a:off x="5087117" y="1970849"/>
            <a:ext cx="595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Confronto tra il primo e l’ultimo test delle sessioni LS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F184BA-64E1-43A3-BD57-637417BB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87" y="1658732"/>
            <a:ext cx="3543513" cy="446261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1362CC-7471-4B0D-B6E6-DB64D7D763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6260" y="2449512"/>
            <a:ext cx="5694840" cy="278740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74A899-20A4-400C-80A1-C84F88CD5026}"/>
              </a:ext>
            </a:extLst>
          </p:cNvPr>
          <p:cNvSpPr txBox="1"/>
          <p:nvPr/>
        </p:nvSpPr>
        <p:spPr>
          <a:xfrm>
            <a:off x="5087116" y="5407802"/>
            <a:ext cx="595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L’auto ha imparato a parcheggiare autonomamente</a:t>
            </a:r>
          </a:p>
        </p:txBody>
      </p:sp>
    </p:spTree>
    <p:extLst>
      <p:ext uri="{BB962C8B-B14F-4D97-AF65-F5344CB8AC3E}">
        <p14:creationId xmlns:p14="http://schemas.microsoft.com/office/powerpoint/2010/main" val="96293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9A104B6-F5E9-4C1A-BF3E-DED8A8F8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3893"/>
            <a:ext cx="3419952" cy="1124107"/>
          </a:xfrm>
          <a:prstGeom prst="rect">
            <a:avLst/>
          </a:prstGeom>
        </p:spPr>
      </p:pic>
      <p:sp>
        <p:nvSpPr>
          <p:cNvPr id="6" name="Sottotitolo 2">
            <a:extLst>
              <a:ext uri="{FF2B5EF4-FFF2-40B4-BE49-F238E27FC236}">
                <a16:creationId xmlns:a16="http://schemas.microsoft.com/office/drawing/2014/main" id="{9DC2784C-70D1-43A4-B764-40737BE4C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3715" y="3235246"/>
            <a:ext cx="6424570" cy="1124107"/>
          </a:xfrm>
        </p:spPr>
        <p:txBody>
          <a:bodyPr rtlCol="0">
            <a:noAutofit/>
          </a:bodyPr>
          <a:lstStyle/>
          <a:p>
            <a:pPr rtl="0"/>
            <a:r>
              <a:rPr lang="en-US" sz="5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</a:t>
            </a:r>
            <a:r>
              <a:rPr lang="it-IT" sz="5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RAZIE</a:t>
            </a:r>
          </a:p>
          <a:p>
            <a:pPr rtl="0"/>
            <a:r>
              <a:rPr lang="it-IT" sz="1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Francesco Abate</a:t>
            </a:r>
          </a:p>
        </p:txBody>
      </p:sp>
    </p:spTree>
    <p:extLst>
      <p:ext uri="{BB962C8B-B14F-4D97-AF65-F5344CB8AC3E}">
        <p14:creationId xmlns:p14="http://schemas.microsoft.com/office/powerpoint/2010/main" val="233917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7F6491-31C6-43BC-928B-3C7408FB6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600"/>
            <a:ext cx="10515600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Link utili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Repository</a:t>
            </a:r>
            <a:endParaRPr lang="it-IT" sz="2000" b="1" dirty="0"/>
          </a:p>
          <a:p>
            <a:pPr marL="0" indent="0">
              <a:buNone/>
            </a:pPr>
            <a:r>
              <a:rPr lang="it-IT" sz="2000" b="1" dirty="0"/>
              <a:t>	</a:t>
            </a:r>
            <a:r>
              <a:rPr lang="it-IT" sz="1400" i="1" dirty="0">
                <a:solidFill>
                  <a:schemeClr val="bg1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https://github.com/frekkanzer2/AI-Car-Kineton</a:t>
            </a:r>
            <a:endParaRPr lang="it-IT" sz="2000" b="1" i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it-IT" sz="2000" b="1" dirty="0"/>
              <a:t>Prototipo dimostrativo</a:t>
            </a:r>
          </a:p>
          <a:p>
            <a:pPr marL="0" indent="0">
              <a:buNone/>
            </a:pPr>
            <a:r>
              <a:rPr lang="it-IT" sz="2000" b="1" dirty="0"/>
              <a:t>	</a:t>
            </a:r>
            <a:r>
              <a:rPr lang="it-IT" sz="1400" i="1" dirty="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https://github.com/frekkanzer2/AI-Car-Kineton/releases/tag/1.0.0</a:t>
            </a:r>
            <a:endParaRPr lang="it-IT" sz="2000" b="1" i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it-IT" sz="2000" b="1" dirty="0"/>
              <a:t>Profili LinkedIn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it-IT" sz="1400" i="1" dirty="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https://www.linkedin.com/in/francescoabateimtech/</a:t>
            </a:r>
            <a:endParaRPr lang="it-IT" sz="1400" i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it-IT" sz="1400" b="1" i="1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it-IT" sz="1400" i="1" dirty="0">
                <a:solidFill>
                  <a:schemeClr val="bg1">
                    <a:lumMod val="8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https://www.linkedin.com/in/carmine-ferrara-67412a167/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it-IT" sz="2000" b="1" dirty="0"/>
              <a:t>Sito web</a:t>
            </a:r>
          </a:p>
          <a:p>
            <a:pPr marL="0" indent="0">
              <a:buNone/>
            </a:pPr>
            <a:r>
              <a:rPr lang="it-IT" sz="2000" b="1" dirty="0"/>
              <a:t>	</a:t>
            </a:r>
            <a:r>
              <a:rPr lang="it-IT" sz="1400" i="1" dirty="0">
                <a:solidFill>
                  <a:schemeClr val="bg1">
                    <a:lumMod val="8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http://fabate.altervista.org/</a:t>
            </a:r>
            <a:endParaRPr lang="it-IT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2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2DD01BA8-1A36-43E7-B16F-8306C1EF52A3}"/>
              </a:ext>
            </a:extLst>
          </p:cNvPr>
          <p:cNvSpPr/>
          <p:nvPr/>
        </p:nvSpPr>
        <p:spPr>
          <a:xfrm>
            <a:off x="7091053" y="4222869"/>
            <a:ext cx="3980568" cy="22727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49C08CE-7CD5-4175-9A6B-78181D9E5307}"/>
              </a:ext>
            </a:extLst>
          </p:cNvPr>
          <p:cNvSpPr/>
          <p:nvPr/>
        </p:nvSpPr>
        <p:spPr>
          <a:xfrm>
            <a:off x="6789420" y="1916352"/>
            <a:ext cx="4564380" cy="18803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A93C09D0-FA8E-4470-8D11-3203404E7D21}"/>
              </a:ext>
            </a:extLst>
          </p:cNvPr>
          <p:cNvSpPr/>
          <p:nvPr/>
        </p:nvSpPr>
        <p:spPr>
          <a:xfrm>
            <a:off x="744072" y="1685925"/>
            <a:ext cx="4564380" cy="23412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187FD3-E8C7-4F92-BF88-9D6301FE7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975" y="365125"/>
            <a:ext cx="5076825" cy="873125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AI Car Kineton</a:t>
            </a:r>
            <a:br>
              <a:rPr lang="en-US" dirty="0"/>
            </a:br>
            <a:r>
              <a:rPr lang="en-US" sz="2000" dirty="0" err="1"/>
              <a:t>Parcheggio</a:t>
            </a:r>
            <a:r>
              <a:rPr lang="en-US" sz="2000" dirty="0"/>
              <a:t> </a:t>
            </a:r>
            <a:r>
              <a:rPr lang="en-US" sz="2000" dirty="0" err="1"/>
              <a:t>automatizzato</a:t>
            </a:r>
            <a:endParaRPr lang="it-IT" sz="2000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46F6FC7-43E3-4DD1-BE16-387E6FACD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053" y="2410018"/>
            <a:ext cx="1119281" cy="994916"/>
          </a:xfr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E9CBCCB8-9D56-4EB2-A40E-3C55C39F807F}"/>
              </a:ext>
            </a:extLst>
          </p:cNvPr>
          <p:cNvSpPr txBox="1">
            <a:spLocks/>
          </p:cNvSpPr>
          <p:nvPr/>
        </p:nvSpPr>
        <p:spPr>
          <a:xfrm>
            <a:off x="2776832" y="1758808"/>
            <a:ext cx="735329" cy="3175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1600" dirty="0"/>
              <a:t>Idea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2181EFC-160F-4DB8-A2CC-952D9755E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64" y="2132102"/>
            <a:ext cx="2176294" cy="1196962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3E913FE5-BD12-42FA-9063-CEBDD9AAB154}"/>
              </a:ext>
            </a:extLst>
          </p:cNvPr>
          <p:cNvSpPr txBox="1">
            <a:spLocks/>
          </p:cNvSpPr>
          <p:nvPr/>
        </p:nvSpPr>
        <p:spPr>
          <a:xfrm>
            <a:off x="5808677" y="1238250"/>
            <a:ext cx="5545123" cy="2519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it-IT" sz="1600" dirty="0"/>
              <a:t>Progetto di tirocinio svolto presso l’azienda </a:t>
            </a:r>
            <a:r>
              <a:rPr lang="it-IT" sz="1600" dirty="0" err="1"/>
              <a:t>Kineton</a:t>
            </a:r>
            <a:endParaRPr lang="it-IT" sz="16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E37AA4F-D113-4FB7-A195-5DB26CE26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016" y="2132102"/>
            <a:ext cx="1921439" cy="1196962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1BE91082-0892-4A3F-A2EC-169EAEC0D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7552" y="3482377"/>
            <a:ext cx="341376" cy="390144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1CFB56A3-DBA0-4E1D-8AB8-2B038BA69B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0607" y="3384841"/>
            <a:ext cx="585216" cy="585216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A235FA4D-A184-41A6-B55F-C908E095ED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3171" y="3433609"/>
            <a:ext cx="487680" cy="487680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55EE3865-7280-45B6-9D0D-B90244FDC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0657" y="3433609"/>
            <a:ext cx="487680" cy="487680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01D049DC-2B7D-49D2-9F16-3CCFD092B1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70066" y="3484044"/>
            <a:ext cx="341376" cy="390144"/>
          </a:xfrm>
          <a:prstGeom prst="rect">
            <a:avLst/>
          </a:prstGeom>
        </p:spPr>
      </p:pic>
      <p:sp>
        <p:nvSpPr>
          <p:cNvPr id="31" name="Titolo 1">
            <a:extLst>
              <a:ext uri="{FF2B5EF4-FFF2-40B4-BE49-F238E27FC236}">
                <a16:creationId xmlns:a16="http://schemas.microsoft.com/office/drawing/2014/main" id="{0DC40596-1F3C-4038-9BB0-FD3A923C16C9}"/>
              </a:ext>
            </a:extLst>
          </p:cNvPr>
          <p:cNvSpPr txBox="1">
            <a:spLocks/>
          </p:cNvSpPr>
          <p:nvPr/>
        </p:nvSpPr>
        <p:spPr>
          <a:xfrm>
            <a:off x="7915666" y="2028880"/>
            <a:ext cx="2311887" cy="3175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1600" dirty="0"/>
              <a:t>Implementazione</a:t>
            </a:r>
          </a:p>
        </p:txBody>
      </p:sp>
      <p:pic>
        <p:nvPicPr>
          <p:cNvPr id="34" name="Immagine 33" descr="Immagine che contiene disegnando, blu&#10;&#10;Descrizione generata automaticamente">
            <a:extLst>
              <a:ext uri="{FF2B5EF4-FFF2-40B4-BE49-F238E27FC236}">
                <a16:creationId xmlns:a16="http://schemas.microsoft.com/office/drawing/2014/main" id="{37DD98F0-6BBB-4C35-B03A-42F4379223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5061" y="2453777"/>
            <a:ext cx="853095" cy="84822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BEB4185-3827-46DD-9F5D-D794033C7325}"/>
              </a:ext>
            </a:extLst>
          </p:cNvPr>
          <p:cNvSpPr txBox="1"/>
          <p:nvPr/>
        </p:nvSpPr>
        <p:spPr>
          <a:xfrm>
            <a:off x="7185205" y="3357458"/>
            <a:ext cx="93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Unity 3D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1E2CBF0-2873-4DBD-BC1A-21EB81836C70}"/>
              </a:ext>
            </a:extLst>
          </p:cNvPr>
          <p:cNvSpPr txBox="1"/>
          <p:nvPr/>
        </p:nvSpPr>
        <p:spPr>
          <a:xfrm>
            <a:off x="8511967" y="3357460"/>
            <a:ext cx="111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ML-Agents</a:t>
            </a:r>
            <a:endParaRPr lang="it-IT" sz="1400" dirty="0">
              <a:solidFill>
                <a:schemeClr val="bg1"/>
              </a:solidFill>
            </a:endParaRPr>
          </a:p>
        </p:txBody>
      </p:sp>
      <p:pic>
        <p:nvPicPr>
          <p:cNvPr id="39" name="Elemento grafico 38">
            <a:extLst>
              <a:ext uri="{FF2B5EF4-FFF2-40B4-BE49-F238E27FC236}">
                <a16:creationId xmlns:a16="http://schemas.microsoft.com/office/drawing/2014/main" id="{26741B9E-5F59-4A80-AB63-AC9AA60306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30172" y="2432757"/>
            <a:ext cx="924702" cy="924702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916FD2D-9513-4A9F-AAF3-944D9A9792F5}"/>
              </a:ext>
            </a:extLst>
          </p:cNvPr>
          <p:cNvSpPr txBox="1"/>
          <p:nvPr/>
        </p:nvSpPr>
        <p:spPr>
          <a:xfrm>
            <a:off x="9932883" y="3357459"/>
            <a:ext cx="111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TensorFlow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27A846A-781C-4E02-86D5-D8D95771B7B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308452" y="2856547"/>
            <a:ext cx="148096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5" name="Immagine 44">
            <a:extLst>
              <a:ext uri="{FF2B5EF4-FFF2-40B4-BE49-F238E27FC236}">
                <a16:creationId xmlns:a16="http://schemas.microsoft.com/office/drawing/2014/main" id="{579DFCA5-A53C-4C64-BAFF-5547055A75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47128" y="4701404"/>
            <a:ext cx="3468416" cy="1667606"/>
          </a:xfrm>
          <a:prstGeom prst="rect">
            <a:avLst/>
          </a:prstGeom>
        </p:spPr>
      </p:pic>
      <p:sp>
        <p:nvSpPr>
          <p:cNvPr id="49" name="Titolo 1">
            <a:extLst>
              <a:ext uri="{FF2B5EF4-FFF2-40B4-BE49-F238E27FC236}">
                <a16:creationId xmlns:a16="http://schemas.microsoft.com/office/drawing/2014/main" id="{DC0D1DCA-1577-4DEE-89BC-3AA502330EAF}"/>
              </a:ext>
            </a:extLst>
          </p:cNvPr>
          <p:cNvSpPr txBox="1">
            <a:spLocks/>
          </p:cNvSpPr>
          <p:nvPr/>
        </p:nvSpPr>
        <p:spPr>
          <a:xfrm>
            <a:off x="7925393" y="4303378"/>
            <a:ext cx="2311887" cy="3175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it-IT" sz="1600" dirty="0"/>
              <a:t>Risultato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9635C0BB-78AC-4B77-8664-3EB146A54DEC}"/>
              </a:ext>
            </a:extLst>
          </p:cNvPr>
          <p:cNvCxnSpPr>
            <a:cxnSpLocks/>
            <a:stCxn id="29" idx="2"/>
            <a:endCxn id="47" idx="0"/>
          </p:cNvCxnSpPr>
          <p:nvPr/>
        </p:nvCxnSpPr>
        <p:spPr>
          <a:xfrm>
            <a:off x="9071610" y="3796741"/>
            <a:ext cx="9727" cy="42612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AD18C6CE-A7F3-43B0-99DA-C5BA690A7498}"/>
              </a:ext>
            </a:extLst>
          </p:cNvPr>
          <p:cNvSpPr txBox="1"/>
          <p:nvPr/>
        </p:nvSpPr>
        <p:spPr>
          <a:xfrm>
            <a:off x="685800" y="4522184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Tramite appositi sensori, l’auto deve poter rilevare ostacoli ed effettuare diverse manovre al fine di parcheggiare correttamente nel posto auto a sua disposizione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AE012615-C60B-4DC6-ADD8-1D90DAC77859}"/>
              </a:ext>
            </a:extLst>
          </p:cNvPr>
          <p:cNvSpPr txBox="1"/>
          <p:nvPr/>
        </p:nvSpPr>
        <p:spPr>
          <a:xfrm>
            <a:off x="483916" y="5779626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La sicurezza prima di tutto!</a:t>
            </a:r>
          </a:p>
        </p:txBody>
      </p:sp>
    </p:spTree>
    <p:extLst>
      <p:ext uri="{BB962C8B-B14F-4D97-AF65-F5344CB8AC3E}">
        <p14:creationId xmlns:p14="http://schemas.microsoft.com/office/powerpoint/2010/main" val="351308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AE93B55-C71F-4B1E-A357-B84FF5CCA728}"/>
              </a:ext>
            </a:extLst>
          </p:cNvPr>
          <p:cNvSpPr txBox="1">
            <a:spLocks/>
          </p:cNvSpPr>
          <p:nvPr/>
        </p:nvSpPr>
        <p:spPr>
          <a:xfrm>
            <a:off x="6276975" y="365125"/>
            <a:ext cx="5076825" cy="87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AI Car Kineton</a:t>
            </a:r>
            <a:br>
              <a:rPr lang="en-US" dirty="0"/>
            </a:br>
            <a:r>
              <a:rPr lang="en-US" sz="2000" dirty="0" err="1"/>
              <a:t>Parcheggio</a:t>
            </a:r>
            <a:r>
              <a:rPr lang="en-US" sz="2000" dirty="0"/>
              <a:t> </a:t>
            </a:r>
            <a:r>
              <a:rPr lang="en-US" sz="2000" dirty="0" err="1"/>
              <a:t>automatizzato</a:t>
            </a:r>
            <a:endParaRPr lang="it-IT" sz="2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F8A9CFB-856C-4035-B147-EF8BA14CF65C}"/>
              </a:ext>
            </a:extLst>
          </p:cNvPr>
          <p:cNvSpPr txBox="1">
            <a:spLocks/>
          </p:cNvSpPr>
          <p:nvPr/>
        </p:nvSpPr>
        <p:spPr>
          <a:xfrm>
            <a:off x="838200" y="920750"/>
            <a:ext cx="4368800" cy="317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it-IT" sz="2000" dirty="0"/>
              <a:t>Struttura della scena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8C24D24-77A4-4B97-86DB-0854E6C58B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21606"/>
            <a:ext cx="6413500" cy="355427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C4220C1-7FEF-4146-909C-E0846FE1CD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35654" y="1421607"/>
            <a:ext cx="3985816" cy="219789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85932FA-19E9-4D95-984E-B40B014FD74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35654" y="3802857"/>
            <a:ext cx="3985816" cy="238920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1782FB8-0799-4722-8532-4C322AFBEF14}"/>
              </a:ext>
            </a:extLst>
          </p:cNvPr>
          <p:cNvSpPr txBox="1"/>
          <p:nvPr/>
        </p:nvSpPr>
        <p:spPr>
          <a:xfrm>
            <a:off x="838200" y="5198586"/>
            <a:ext cx="641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La scena contiene oggetti decorativi e l’area di parcheggio, nella quale l’automobile effettuerà il parcheggio autonomamente evitando tamponamenti con altre automobili che faranno da ostacolo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C35516C-9D08-4B5F-9EE4-2C591EA6DFA8}"/>
              </a:ext>
            </a:extLst>
          </p:cNvPr>
          <p:cNvSpPr/>
          <p:nvPr/>
        </p:nvSpPr>
        <p:spPr>
          <a:xfrm>
            <a:off x="4131469" y="2819399"/>
            <a:ext cx="681037" cy="800101"/>
          </a:xfrm>
          <a:prstGeom prst="roundRect">
            <a:avLst/>
          </a:prstGeom>
          <a:solidFill>
            <a:srgbClr val="00B050">
              <a:alpha val="6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F8CDCD-BF55-4048-B2BA-323EFFE44C82}"/>
              </a:ext>
            </a:extLst>
          </p:cNvPr>
          <p:cNvSpPr txBox="1"/>
          <p:nvPr/>
        </p:nvSpPr>
        <p:spPr>
          <a:xfrm>
            <a:off x="3924775" y="2988616"/>
            <a:ext cx="109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Parking</a:t>
            </a:r>
          </a:p>
          <a:p>
            <a:pPr algn="ctr"/>
            <a:r>
              <a:rPr lang="it-IT" sz="1200" b="1" dirty="0">
                <a:solidFill>
                  <a:schemeClr val="bg1"/>
                </a:solidFill>
              </a:rPr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240514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10D5793A-20A6-486D-98F4-35545DA85380}"/>
              </a:ext>
            </a:extLst>
          </p:cNvPr>
          <p:cNvSpPr txBox="1">
            <a:spLocks/>
          </p:cNvSpPr>
          <p:nvPr/>
        </p:nvSpPr>
        <p:spPr>
          <a:xfrm>
            <a:off x="6276975" y="365125"/>
            <a:ext cx="5076825" cy="87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AI Car Kineton</a:t>
            </a:r>
            <a:br>
              <a:rPr lang="en-US" dirty="0"/>
            </a:br>
            <a:r>
              <a:rPr lang="en-US" sz="2000" dirty="0" err="1"/>
              <a:t>Parcheggio</a:t>
            </a:r>
            <a:r>
              <a:rPr lang="en-US" sz="2000" dirty="0"/>
              <a:t> </a:t>
            </a:r>
            <a:r>
              <a:rPr lang="en-US" sz="2000" dirty="0" err="1"/>
              <a:t>automatizzato</a:t>
            </a:r>
            <a:endParaRPr lang="it-IT" sz="20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8DA05782-20EE-419C-B7A0-7257BF69C728}"/>
              </a:ext>
            </a:extLst>
          </p:cNvPr>
          <p:cNvSpPr txBox="1">
            <a:spLocks/>
          </p:cNvSpPr>
          <p:nvPr/>
        </p:nvSpPr>
        <p:spPr>
          <a:xfrm>
            <a:off x="838200" y="920750"/>
            <a:ext cx="4368800" cy="317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it-IT" sz="2000" dirty="0"/>
              <a:t>Struttura dell’automobile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6DC53A3-E0C4-4A2F-B040-649FD07A4C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889"/>
            <a:ext cx="1315110" cy="195432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5671385-211A-420C-8978-5D41960CB50F}"/>
              </a:ext>
            </a:extLst>
          </p:cNvPr>
          <p:cNvSpPr txBox="1"/>
          <p:nvPr/>
        </p:nvSpPr>
        <p:spPr>
          <a:xfrm>
            <a:off x="2153310" y="1680486"/>
            <a:ext cx="460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L’auto simulata è composta dalle più basilari componentistiche di un’auto reale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ED3751-3E33-4920-9727-E269C1F42073}"/>
              </a:ext>
            </a:extLst>
          </p:cNvPr>
          <p:cNvSpPr txBox="1"/>
          <p:nvPr/>
        </p:nvSpPr>
        <p:spPr>
          <a:xfrm>
            <a:off x="2414418" y="2306915"/>
            <a:ext cx="3752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Ciò che ci interessa è il comportamento che assumerà durante le sessioni di training grazie ai suoi sensori</a:t>
            </a:r>
          </a:p>
        </p:txBody>
      </p:sp>
      <p:pic>
        <p:nvPicPr>
          <p:cNvPr id="20" name="Immagine 19" descr="Immagine che contiene interni, torta, tavolo, compleanno&#10;&#10;Descrizione generata automaticamente">
            <a:extLst>
              <a:ext uri="{FF2B5EF4-FFF2-40B4-BE49-F238E27FC236}">
                <a16:creationId xmlns:a16="http://schemas.microsoft.com/office/drawing/2014/main" id="{E2D5F979-18F8-4491-9F24-5298497EAF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3443425"/>
            <a:ext cx="6953250" cy="312082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1589932-973E-4F25-91FF-6FF47506E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43425"/>
            <a:ext cx="3452313" cy="312082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3C4B532-B2EF-4150-B221-33C5493F9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575" y="1330642"/>
            <a:ext cx="4594225" cy="19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8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423C1F70-5C00-4DC2-B14C-A4AC3E726639}"/>
              </a:ext>
            </a:extLst>
          </p:cNvPr>
          <p:cNvSpPr txBox="1">
            <a:spLocks/>
          </p:cNvSpPr>
          <p:nvPr/>
        </p:nvSpPr>
        <p:spPr>
          <a:xfrm>
            <a:off x="6276975" y="365125"/>
            <a:ext cx="5076825" cy="87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AI Car Kineton</a:t>
            </a:r>
            <a:br>
              <a:rPr lang="en-US" dirty="0"/>
            </a:br>
            <a:r>
              <a:rPr lang="en-US" sz="2000" dirty="0" err="1"/>
              <a:t>Parcheggio</a:t>
            </a:r>
            <a:r>
              <a:rPr lang="en-US" sz="2000" dirty="0"/>
              <a:t> </a:t>
            </a:r>
            <a:r>
              <a:rPr lang="en-US" sz="2000" dirty="0" err="1"/>
              <a:t>automatizzato</a:t>
            </a:r>
            <a:endParaRPr lang="it-IT" sz="20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0F98D7CB-FF70-4EE6-98BC-507CCF9E0613}"/>
              </a:ext>
            </a:extLst>
          </p:cNvPr>
          <p:cNvSpPr txBox="1">
            <a:spLocks/>
          </p:cNvSpPr>
          <p:nvPr/>
        </p:nvSpPr>
        <p:spPr>
          <a:xfrm>
            <a:off x="838200" y="920750"/>
            <a:ext cx="4368800" cy="317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it-IT" sz="2000" dirty="0"/>
              <a:t>Struttura dell’automobile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551A34A-27CC-4EBE-8F93-956D669BB6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574" y="3444748"/>
            <a:ext cx="6096851" cy="30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A83619-2DA0-436E-8CC5-F352F6BF94E8}"/>
              </a:ext>
            </a:extLst>
          </p:cNvPr>
          <p:cNvSpPr txBox="1"/>
          <p:nvPr/>
        </p:nvSpPr>
        <p:spPr>
          <a:xfrm>
            <a:off x="3238100" y="1432708"/>
            <a:ext cx="5715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L’auto è, inoltre, caratterizzata da due sottosistemi che facilitano la guida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37B399-6378-4894-B3DE-E88B8DA7C8A5}"/>
              </a:ext>
            </a:extLst>
          </p:cNvPr>
          <p:cNvSpPr txBox="1"/>
          <p:nvPr/>
        </p:nvSpPr>
        <p:spPr>
          <a:xfrm>
            <a:off x="3238099" y="2010622"/>
            <a:ext cx="5715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Il primo sottosistema, Steering Control, assicura una corretta tenuta su strada in caso di curve percorse ad alta velocità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FA1044-27C4-4D12-9538-DCEF52607320}"/>
              </a:ext>
            </a:extLst>
          </p:cNvPr>
          <p:cNvSpPr txBox="1"/>
          <p:nvPr/>
        </p:nvSpPr>
        <p:spPr>
          <a:xfrm>
            <a:off x="3238099" y="2588536"/>
            <a:ext cx="57157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Il secondo sottosistema permette l’innestamento automatico della retromarcia, evitando la frenata e il cambio della marcia manuale</a:t>
            </a:r>
          </a:p>
        </p:txBody>
      </p:sp>
    </p:spTree>
    <p:extLst>
      <p:ext uri="{BB962C8B-B14F-4D97-AF65-F5344CB8AC3E}">
        <p14:creationId xmlns:p14="http://schemas.microsoft.com/office/powerpoint/2010/main" val="49479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5C2E9F79-895B-4013-B47E-9164D47EADE3}"/>
              </a:ext>
            </a:extLst>
          </p:cNvPr>
          <p:cNvSpPr txBox="1">
            <a:spLocks/>
          </p:cNvSpPr>
          <p:nvPr/>
        </p:nvSpPr>
        <p:spPr>
          <a:xfrm>
            <a:off x="6276975" y="365125"/>
            <a:ext cx="5076825" cy="87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AI Car Kineton</a:t>
            </a:r>
            <a:br>
              <a:rPr lang="en-US" dirty="0"/>
            </a:br>
            <a:r>
              <a:rPr lang="en-US" sz="2000" dirty="0" err="1"/>
              <a:t>Parcheggio</a:t>
            </a:r>
            <a:r>
              <a:rPr lang="en-US" sz="2000" dirty="0"/>
              <a:t> </a:t>
            </a:r>
            <a:r>
              <a:rPr lang="en-US" sz="2000" dirty="0" err="1"/>
              <a:t>automatizzato</a:t>
            </a:r>
            <a:endParaRPr lang="it-IT" sz="20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DB9D29C-723E-4ABB-86A9-BBF205B54A74}"/>
              </a:ext>
            </a:extLst>
          </p:cNvPr>
          <p:cNvSpPr txBox="1">
            <a:spLocks/>
          </p:cNvSpPr>
          <p:nvPr/>
        </p:nvSpPr>
        <p:spPr>
          <a:xfrm>
            <a:off x="838200" y="920750"/>
            <a:ext cx="4368800" cy="317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it-IT" sz="2000" dirty="0"/>
              <a:t>Educare l’automobile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A863D33-EB24-47D2-B044-DCA29BB34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62100"/>
            <a:ext cx="4895850" cy="230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898BDCA-375C-42E0-B0A8-6461F37602EE}"/>
              </a:ext>
            </a:extLst>
          </p:cNvPr>
          <p:cNvSpPr txBox="1"/>
          <p:nvPr/>
        </p:nvSpPr>
        <p:spPr>
          <a:xfrm>
            <a:off x="6276975" y="1562100"/>
            <a:ext cx="489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</a:t>
            </a:r>
            <a:r>
              <a:rPr lang="it-IT" sz="1400" dirty="0" err="1">
                <a:solidFill>
                  <a:schemeClr val="bg1"/>
                </a:solidFill>
              </a:rPr>
              <a:t>er</a:t>
            </a:r>
            <a:r>
              <a:rPr lang="it-IT" sz="1400" dirty="0">
                <a:solidFill>
                  <a:schemeClr val="bg1"/>
                </a:solidFill>
              </a:rPr>
              <a:t> imparare a guidare in maniera autonoma, l’automobile fa uso di un sistema di ricompense, le quali vengono assegnate in base alle azioni compiute e su determinate decisioni prese</a:t>
            </a:r>
          </a:p>
        </p:txBody>
      </p:sp>
      <p:pic>
        <p:nvPicPr>
          <p:cNvPr id="11" name="Immagine 10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4F220A59-958A-4471-A41F-CA661446A6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47" y="2613660"/>
            <a:ext cx="3380423" cy="1253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7BE15DA-D41A-4029-B0B9-B0D0258A83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3963033"/>
            <a:ext cx="4895849" cy="258668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FC2FD24-B623-4D73-9B24-F5172BDDD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277" y="3963030"/>
            <a:ext cx="2031523" cy="258668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F1E5A57-4525-409D-B224-432ADEE87D35}"/>
              </a:ext>
            </a:extLst>
          </p:cNvPr>
          <p:cNvSpPr txBox="1"/>
          <p:nvPr/>
        </p:nvSpPr>
        <p:spPr>
          <a:xfrm>
            <a:off x="5837951" y="4563874"/>
            <a:ext cx="3380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Molto importanti sono i sottosistemi di ricompense basati sulla distanza dal posto libero e sulla sua angolazione, i quali hanno permesso all’auto di migliorare la sterzata delle ruote e il loro andamento</a:t>
            </a:r>
          </a:p>
        </p:txBody>
      </p:sp>
    </p:spTree>
    <p:extLst>
      <p:ext uri="{BB962C8B-B14F-4D97-AF65-F5344CB8AC3E}">
        <p14:creationId xmlns:p14="http://schemas.microsoft.com/office/powerpoint/2010/main" val="222199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0780A953-56A6-4490-A6B2-6D93842546F7}"/>
              </a:ext>
            </a:extLst>
          </p:cNvPr>
          <p:cNvSpPr txBox="1">
            <a:spLocks/>
          </p:cNvSpPr>
          <p:nvPr/>
        </p:nvSpPr>
        <p:spPr>
          <a:xfrm>
            <a:off x="6276975" y="365125"/>
            <a:ext cx="5076825" cy="87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AI Car Kineton</a:t>
            </a:r>
            <a:br>
              <a:rPr lang="en-US" dirty="0"/>
            </a:br>
            <a:r>
              <a:rPr lang="en-US" sz="2000" dirty="0" err="1"/>
              <a:t>Parcheggio</a:t>
            </a:r>
            <a:r>
              <a:rPr lang="en-US" sz="2000" dirty="0"/>
              <a:t> </a:t>
            </a:r>
            <a:r>
              <a:rPr lang="en-US" sz="2000" dirty="0" err="1"/>
              <a:t>automatizzato</a:t>
            </a:r>
            <a:endParaRPr lang="it-IT" sz="20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04A8068-B937-45D2-BD6C-2C59D83F4E58}"/>
              </a:ext>
            </a:extLst>
          </p:cNvPr>
          <p:cNvSpPr txBox="1">
            <a:spLocks/>
          </p:cNvSpPr>
          <p:nvPr/>
        </p:nvSpPr>
        <p:spPr>
          <a:xfrm>
            <a:off x="838200" y="920750"/>
            <a:ext cx="4368800" cy="317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 err="1"/>
              <a:t>Sessioni</a:t>
            </a:r>
            <a:r>
              <a:rPr lang="en-US" sz="2000" dirty="0"/>
              <a:t> di a</a:t>
            </a:r>
            <a:r>
              <a:rPr lang="it-IT" sz="2000" dirty="0" err="1"/>
              <a:t>pprendimento</a:t>
            </a:r>
            <a:endParaRPr lang="it-IT" sz="20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320784F-3E0D-4735-8C60-ADECBF79C0D6}"/>
              </a:ext>
            </a:extLst>
          </p:cNvPr>
          <p:cNvSpPr txBox="1"/>
          <p:nvPr/>
        </p:nvSpPr>
        <p:spPr>
          <a:xfrm>
            <a:off x="3119437" y="1658550"/>
            <a:ext cx="595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La fase di apprendimento è suddivisa in due tipologie di sessioni: Full Session e Light Session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8AFD6D-607D-4381-913C-753FE056A16D}"/>
              </a:ext>
            </a:extLst>
          </p:cNvPr>
          <p:cNvSpPr txBox="1"/>
          <p:nvPr/>
        </p:nvSpPr>
        <p:spPr>
          <a:xfrm>
            <a:off x="3119437" y="2232738"/>
            <a:ext cx="59531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 distinguono tra loro per via di alcuni aspetti circa la progettazione della mappa, i sistemi che caratterizzano l’auto, le metodologie di learning utilizzate, etc.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B09C3C7-375C-4D0B-84A9-C1884835BB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4410" y="3340735"/>
            <a:ext cx="4640580" cy="259651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5106B2A-2E48-42BA-9F7D-DB956F0AD2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5999" y="3377973"/>
            <a:ext cx="5055337" cy="25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2CA11CE4-F1FB-4FB2-8C53-067503F5B4E6}"/>
              </a:ext>
            </a:extLst>
          </p:cNvPr>
          <p:cNvSpPr txBox="1">
            <a:spLocks/>
          </p:cNvSpPr>
          <p:nvPr/>
        </p:nvSpPr>
        <p:spPr>
          <a:xfrm>
            <a:off x="6276975" y="365125"/>
            <a:ext cx="5076825" cy="87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AI Car Kineton</a:t>
            </a:r>
            <a:br>
              <a:rPr lang="en-US" dirty="0"/>
            </a:br>
            <a:r>
              <a:rPr lang="en-US" sz="2000" dirty="0" err="1"/>
              <a:t>Parcheggio</a:t>
            </a:r>
            <a:r>
              <a:rPr lang="en-US" sz="2000" dirty="0"/>
              <a:t> </a:t>
            </a:r>
            <a:r>
              <a:rPr lang="en-US" sz="2000" dirty="0" err="1"/>
              <a:t>automatizzato</a:t>
            </a:r>
            <a:endParaRPr lang="it-IT" sz="20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1C4EA1A0-1638-4719-91E8-CC6E585F9561}"/>
              </a:ext>
            </a:extLst>
          </p:cNvPr>
          <p:cNvSpPr txBox="1">
            <a:spLocks/>
          </p:cNvSpPr>
          <p:nvPr/>
        </p:nvSpPr>
        <p:spPr>
          <a:xfrm>
            <a:off x="838200" y="920750"/>
            <a:ext cx="4559300" cy="317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it-IT" sz="2000" dirty="0"/>
              <a:t>Complicanze nell’apprendimento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ABC9C7-131F-4DA1-B307-936078B6FB7A}"/>
              </a:ext>
            </a:extLst>
          </p:cNvPr>
          <p:cNvSpPr txBox="1"/>
          <p:nvPr/>
        </p:nvSpPr>
        <p:spPr>
          <a:xfrm>
            <a:off x="5575300" y="1798711"/>
            <a:ext cx="57785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</a:t>
            </a:r>
            <a:r>
              <a:rPr lang="it-IT" sz="1400" dirty="0">
                <a:solidFill>
                  <a:schemeClr val="bg1"/>
                </a:solidFill>
              </a:rPr>
              <a:t>elle sessioni FS l’automobile è caratterizzata da un unico sensore di rilevamento ostacoli e non è soggetta ai sottosistemi di ricompensa basati sulla distanza e sull’angolazione, quindi l’apprendimento della guida autonoma risulta abbastanza complesso e ostile. Inoltre, l’auto viene addestrata in una scena molto grande e dispersiva, quindi non riesce a trovare il posto auto in cui parcheggiare.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856F845-676E-486B-A568-B724FFF823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24905"/>
            <a:ext cx="4559300" cy="23480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11D5BD8-C2F9-4C20-83A0-7D03EF7CA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845" y="3959610"/>
            <a:ext cx="5242309" cy="26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0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FB65EB37-87BC-4FF4-B77F-FB221C9BC0B3}"/>
              </a:ext>
            </a:extLst>
          </p:cNvPr>
          <p:cNvSpPr txBox="1">
            <a:spLocks/>
          </p:cNvSpPr>
          <p:nvPr/>
        </p:nvSpPr>
        <p:spPr>
          <a:xfrm>
            <a:off x="6276975" y="365125"/>
            <a:ext cx="5076825" cy="87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AI Car Kineton</a:t>
            </a:r>
            <a:br>
              <a:rPr lang="en-US" dirty="0"/>
            </a:br>
            <a:r>
              <a:rPr lang="en-US" sz="2000" dirty="0" err="1"/>
              <a:t>Parcheggio</a:t>
            </a:r>
            <a:r>
              <a:rPr lang="en-US" sz="2000" dirty="0"/>
              <a:t> </a:t>
            </a:r>
            <a:r>
              <a:rPr lang="en-US" sz="2000" dirty="0" err="1"/>
              <a:t>automatizzato</a:t>
            </a:r>
            <a:endParaRPr lang="it-IT" sz="200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5ECA549-656A-41B6-8916-93617A8A89C9}"/>
              </a:ext>
            </a:extLst>
          </p:cNvPr>
          <p:cNvSpPr txBox="1">
            <a:spLocks/>
          </p:cNvSpPr>
          <p:nvPr/>
        </p:nvSpPr>
        <p:spPr>
          <a:xfrm>
            <a:off x="838200" y="920750"/>
            <a:ext cx="4559300" cy="317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dirty="0"/>
              <a:t>S</a:t>
            </a:r>
            <a:r>
              <a:rPr lang="it-IT" sz="2000" dirty="0" err="1"/>
              <a:t>oluzioni</a:t>
            </a:r>
            <a:r>
              <a:rPr lang="it-IT" sz="2000" dirty="0"/>
              <a:t> alle complicanze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705E540-EABE-4940-B16D-9E68255E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03" y="3213100"/>
            <a:ext cx="6901193" cy="32797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CD36FE-4046-4B54-8DB8-D2D579454C88}"/>
              </a:ext>
            </a:extLst>
          </p:cNvPr>
          <p:cNvSpPr txBox="1"/>
          <p:nvPr/>
        </p:nvSpPr>
        <p:spPr>
          <a:xfrm>
            <a:off x="3206749" y="1533177"/>
            <a:ext cx="5778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</a:t>
            </a:r>
            <a:r>
              <a:rPr lang="it-IT" sz="1400" dirty="0">
                <a:solidFill>
                  <a:schemeClr val="bg1"/>
                </a:solidFill>
              </a:rPr>
              <a:t>elle sessioni LS l’automobile è caratterizzata da due sensori di rilevamento ostacoli ed è soggetta ai sottosistemi di ricompense basati sulla distanza e sull’angolazione, in modo da comprendere al meglio la direzione corretta.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La porzione di scena giocabile è ridotta al parcheggio, in modo tale che l’auto veda sempre il posto auto libero.</a:t>
            </a:r>
          </a:p>
        </p:txBody>
      </p:sp>
    </p:spTree>
    <p:extLst>
      <p:ext uri="{BB962C8B-B14F-4D97-AF65-F5344CB8AC3E}">
        <p14:creationId xmlns:p14="http://schemas.microsoft.com/office/powerpoint/2010/main" val="6361560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i Offic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465770_TF16411222.potx" id="{3FD0B70E-B231-410C-8EF6-C847B9C63EEC}" vid="{AF91AC1B-EA77-4C3F-BCB9-F62CFB60C3F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C9EF40-9368-4E43-9CE0-AE0749FAE23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Importare i modelli 3D</Template>
  <TotalTime>423</TotalTime>
  <Words>625</Words>
  <Application>Microsoft Office PowerPoint</Application>
  <PresentationFormat>Widescreen</PresentationFormat>
  <Paragraphs>71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Tema di Office</vt:lpstr>
      <vt:lpstr>Università degli Studi di Salerno Dipartimento di Informatica</vt:lpstr>
      <vt:lpstr>AI Car Kineton Parcheggio automatizzato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Abate</dc:creator>
  <cp:lastModifiedBy>Francesco Abate</cp:lastModifiedBy>
  <cp:revision>11</cp:revision>
  <dcterms:created xsi:type="dcterms:W3CDTF">2020-09-02T16:25:21Z</dcterms:created>
  <dcterms:modified xsi:type="dcterms:W3CDTF">2020-09-02T23:35:33Z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